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3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4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5.xml" ContentType="application/vnd.openxmlformats-officedocument.theme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76" r:id="rId2"/>
    <p:sldMasterId id="2147483686" r:id="rId3"/>
    <p:sldMasterId id="2147483697" r:id="rId4"/>
    <p:sldMasterId id="2147483709" r:id="rId5"/>
    <p:sldMasterId id="2147483718" r:id="rId6"/>
  </p:sldMasterIdLst>
  <p:notesMasterIdLst>
    <p:notesMasterId r:id="rId23"/>
  </p:notesMasterIdLst>
  <p:sldIdLst>
    <p:sldId id="256" r:id="rId7"/>
    <p:sldId id="507" r:id="rId8"/>
    <p:sldId id="886" r:id="rId9"/>
    <p:sldId id="887" r:id="rId10"/>
    <p:sldId id="889" r:id="rId11"/>
    <p:sldId id="888" r:id="rId12"/>
    <p:sldId id="890" r:id="rId13"/>
    <p:sldId id="893" r:id="rId14"/>
    <p:sldId id="891" r:id="rId15"/>
    <p:sldId id="894" r:id="rId16"/>
    <p:sldId id="892" r:id="rId17"/>
    <p:sldId id="895" r:id="rId18"/>
    <p:sldId id="896" r:id="rId19"/>
    <p:sldId id="897" r:id="rId20"/>
    <p:sldId id="898" r:id="rId21"/>
    <p:sldId id="751" r:id="rId22"/>
  </p:sldIdLst>
  <p:sldSz cx="12192000" cy="6858000"/>
  <p:notesSz cx="6858000" cy="9144000"/>
  <p:defaultTextStyle>
    <a:defPPr>
      <a:defRPr lang="uk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orient="horz" pos="2160">
          <p15:clr>
            <a:srgbClr val="A4A3A4"/>
          </p15:clr>
        </p15:guide>
        <p15:guide id="4" orient="horz" pos="2623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171B65"/>
    <a:srgbClr val="00B4D5"/>
    <a:srgbClr val="009051"/>
    <a:srgbClr val="FF7E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0A15C55-8517-42AA-B614-E9B94910E393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Средний стиль 2 — акцент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Средний стиль 2 — акцент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875" autoAdjust="0"/>
    <p:restoredTop sz="69648" autoAdjust="0"/>
  </p:normalViewPr>
  <p:slideViewPr>
    <p:cSldViewPr snapToGrid="0" showGuides="1">
      <p:cViewPr>
        <p:scale>
          <a:sx n="110" d="100"/>
          <a:sy n="110" d="100"/>
        </p:scale>
        <p:origin x="1080" y="144"/>
      </p:cViewPr>
      <p:guideLst>
        <p:guide pos="3840"/>
        <p:guide orient="horz" pos="2160"/>
        <p:guide orient="horz" pos="2623"/>
      </p:guideLst>
    </p:cSldViewPr>
  </p:slideViewPr>
  <p:outlineViewPr>
    <p:cViewPr>
      <p:scale>
        <a:sx n="33" d="100"/>
        <a:sy n="33" d="100"/>
      </p:scale>
      <p:origin x="0" y="-15344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9" d="100"/>
          <a:sy n="89" d="100"/>
        </p:scale>
        <p:origin x="3840" y="16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notesMaster" Target="notesMasters/notesMaster1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6" Type="http://schemas.openxmlformats.org/officeDocument/2006/relationships/slideMaster" Target="slideMasters/slideMaster6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3B3DDA7-0BED-9148-9464-9622AEC8A11A}" type="doc">
      <dgm:prSet loTypeId="urn:microsoft.com/office/officeart/2005/8/layout/radial6" loCatId="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5C1653C0-9833-3447-99AD-6DC782868C21}">
      <dgm:prSet phldrT="[Text]"/>
      <dgm:spPr>
        <a:solidFill>
          <a:schemeClr val="bg1"/>
        </a:solidFill>
        <a:ln>
          <a:solidFill>
            <a:schemeClr val="bg2"/>
          </a:solidFill>
        </a:ln>
      </dgm:spPr>
      <dgm:t>
        <a:bodyPr/>
        <a:lstStyle/>
        <a:p>
          <a:r>
            <a:rPr lang="en-US" dirty="0" smtClean="0">
              <a:solidFill>
                <a:schemeClr val="accent5">
                  <a:lumMod val="75000"/>
                </a:schemeClr>
              </a:solidFill>
            </a:rPr>
            <a:t>Drivers</a:t>
          </a:r>
          <a:endParaRPr lang="en-US" dirty="0">
            <a:solidFill>
              <a:schemeClr val="accent5">
                <a:lumMod val="75000"/>
              </a:schemeClr>
            </a:solidFill>
          </a:endParaRPr>
        </a:p>
      </dgm:t>
    </dgm:pt>
    <dgm:pt modelId="{D0EFC411-ECC4-634D-A3F2-3FE15F7DE863}" type="parTrans" cxnId="{26429207-01EE-DB4D-BA80-F659D44BC0A1}">
      <dgm:prSet/>
      <dgm:spPr/>
      <dgm:t>
        <a:bodyPr/>
        <a:lstStyle/>
        <a:p>
          <a:endParaRPr lang="en-US"/>
        </a:p>
      </dgm:t>
    </dgm:pt>
    <dgm:pt modelId="{7FFCB30B-E55A-A245-B12E-4FC4756E53E7}" type="sibTrans" cxnId="{26429207-01EE-DB4D-BA80-F659D44BC0A1}">
      <dgm:prSet/>
      <dgm:spPr/>
      <dgm:t>
        <a:bodyPr/>
        <a:lstStyle/>
        <a:p>
          <a:endParaRPr lang="en-US"/>
        </a:p>
      </dgm:t>
    </dgm:pt>
    <dgm:pt modelId="{5C527C8B-C8E3-1849-A410-D2D836CAE2D7}">
      <dgm:prSet phldrT="[Text]"/>
      <dgm:spPr/>
    </dgm:pt>
    <dgm:pt modelId="{D33E4937-77E0-BD4D-8A56-CD40E4CCEAA8}" type="parTrans" cxnId="{8A1CC6A8-1F5B-B640-A66F-8D8C0CCA0CBA}">
      <dgm:prSet/>
      <dgm:spPr/>
      <dgm:t>
        <a:bodyPr/>
        <a:lstStyle/>
        <a:p>
          <a:endParaRPr lang="en-US"/>
        </a:p>
      </dgm:t>
    </dgm:pt>
    <dgm:pt modelId="{079B0C7F-970D-F04E-A4F3-C6375C8C13C7}" type="sibTrans" cxnId="{8A1CC6A8-1F5B-B640-A66F-8D8C0CCA0CBA}">
      <dgm:prSet/>
      <dgm:spPr/>
      <dgm:t>
        <a:bodyPr/>
        <a:lstStyle/>
        <a:p>
          <a:endParaRPr lang="en-US"/>
        </a:p>
      </dgm:t>
    </dgm:pt>
    <dgm:pt modelId="{8333A920-5D43-4643-B426-9FE7E2F6D81B}">
      <dgm:prSet phldrT="[Text]"/>
      <dgm:spPr/>
    </dgm:pt>
    <dgm:pt modelId="{88F012D6-6CBF-2F4F-9252-45BA87E6590C}" type="parTrans" cxnId="{6A4F6B3B-97AB-1F42-9358-7BF693B84C06}">
      <dgm:prSet/>
      <dgm:spPr/>
      <dgm:t>
        <a:bodyPr/>
        <a:lstStyle/>
        <a:p>
          <a:endParaRPr lang="en-US"/>
        </a:p>
      </dgm:t>
    </dgm:pt>
    <dgm:pt modelId="{74C689A6-0D26-3C43-84D8-AC57B3FDE308}" type="sibTrans" cxnId="{6A4F6B3B-97AB-1F42-9358-7BF693B84C06}">
      <dgm:prSet/>
      <dgm:spPr/>
      <dgm:t>
        <a:bodyPr/>
        <a:lstStyle/>
        <a:p>
          <a:endParaRPr lang="en-US"/>
        </a:p>
      </dgm:t>
    </dgm:pt>
    <dgm:pt modelId="{B9A89F7F-8DEF-2049-ACF5-5202C02210A4}">
      <dgm:prSet phldrT="[Text]"/>
      <dgm:spPr/>
    </dgm:pt>
    <dgm:pt modelId="{79CC9CDF-3626-A147-9C5D-0815A8CD7B46}" type="parTrans" cxnId="{86F87C95-B564-4543-8D5F-9310D248614C}">
      <dgm:prSet/>
      <dgm:spPr/>
      <dgm:t>
        <a:bodyPr/>
        <a:lstStyle/>
        <a:p>
          <a:endParaRPr lang="en-US"/>
        </a:p>
      </dgm:t>
    </dgm:pt>
    <dgm:pt modelId="{57A872C0-254D-D643-AC6D-FECAF844FA10}" type="sibTrans" cxnId="{86F87C95-B564-4543-8D5F-9310D248614C}">
      <dgm:prSet/>
      <dgm:spPr/>
      <dgm:t>
        <a:bodyPr/>
        <a:lstStyle/>
        <a:p>
          <a:endParaRPr lang="en-US"/>
        </a:p>
      </dgm:t>
    </dgm:pt>
    <dgm:pt modelId="{12B9A5E8-2716-D44A-88D6-02B63CF5D1DB}">
      <dgm:prSet phldrT="[Text]" phldr="1"/>
      <dgm:spPr/>
      <dgm:t>
        <a:bodyPr/>
        <a:lstStyle/>
        <a:p>
          <a:endParaRPr lang="en-US" dirty="0"/>
        </a:p>
      </dgm:t>
    </dgm:pt>
    <dgm:pt modelId="{A6D2839D-0124-A14F-976C-15967805B1AE}" type="parTrans" cxnId="{E3579D10-DD43-7040-8BCA-CC7ECB3B549E}">
      <dgm:prSet/>
      <dgm:spPr/>
      <dgm:t>
        <a:bodyPr/>
        <a:lstStyle/>
        <a:p>
          <a:endParaRPr lang="en-US"/>
        </a:p>
      </dgm:t>
    </dgm:pt>
    <dgm:pt modelId="{A3DF5CDF-A6AF-1449-9AA5-F898C5D43E22}" type="sibTrans" cxnId="{E3579D10-DD43-7040-8BCA-CC7ECB3B549E}">
      <dgm:prSet/>
      <dgm:spPr/>
      <dgm:t>
        <a:bodyPr/>
        <a:lstStyle/>
        <a:p>
          <a:endParaRPr lang="en-US"/>
        </a:p>
      </dgm:t>
    </dgm:pt>
    <dgm:pt modelId="{B1052B15-F054-E24C-927C-85EBCF28084B}">
      <dgm:prSet phldrT="[Text]" custT="1"/>
      <dgm:spPr/>
      <dgm:t>
        <a:bodyPr/>
        <a:lstStyle/>
        <a:p>
          <a:r>
            <a:rPr lang="en-US" sz="1000" b="0" dirty="0" smtClean="0"/>
            <a:t>Big Data</a:t>
          </a:r>
          <a:endParaRPr lang="en-US" sz="1000" b="0" dirty="0"/>
        </a:p>
      </dgm:t>
    </dgm:pt>
    <dgm:pt modelId="{3402564D-E4B0-7343-8CCD-196FE657BDB1}" type="parTrans" cxnId="{56880737-A6C4-E243-A9B4-5D340121ECC8}">
      <dgm:prSet/>
      <dgm:spPr/>
      <dgm:t>
        <a:bodyPr/>
        <a:lstStyle/>
        <a:p>
          <a:endParaRPr lang="en-US"/>
        </a:p>
      </dgm:t>
    </dgm:pt>
    <dgm:pt modelId="{6678F646-7FB3-4F40-99D4-DC72742BC8E9}" type="sibTrans" cxnId="{56880737-A6C4-E243-A9B4-5D340121ECC8}">
      <dgm:prSet/>
      <dgm:spPr/>
      <dgm:t>
        <a:bodyPr/>
        <a:lstStyle/>
        <a:p>
          <a:endParaRPr lang="en-US"/>
        </a:p>
      </dgm:t>
    </dgm:pt>
    <dgm:pt modelId="{2E522F4F-B32B-634E-B7AB-6532239957C6}">
      <dgm:prSet phldrT="[Text]" custT="1"/>
      <dgm:spPr/>
      <dgm:t>
        <a:bodyPr/>
        <a:lstStyle/>
        <a:p>
          <a:r>
            <a:rPr lang="en-US" sz="1000" b="0" dirty="0" smtClean="0"/>
            <a:t>Small Data</a:t>
          </a:r>
          <a:endParaRPr lang="en-US" sz="1000" b="0" dirty="0"/>
        </a:p>
      </dgm:t>
    </dgm:pt>
    <dgm:pt modelId="{7428A05A-8F13-9C44-8DBD-05EC9B1098B2}" type="parTrans" cxnId="{0774A643-BE89-1C4F-9F39-013F3690BAB2}">
      <dgm:prSet/>
      <dgm:spPr/>
      <dgm:t>
        <a:bodyPr/>
        <a:lstStyle/>
        <a:p>
          <a:endParaRPr lang="en-US"/>
        </a:p>
      </dgm:t>
    </dgm:pt>
    <dgm:pt modelId="{FBA02DCF-5089-4842-ADF0-B48FDC7929FC}" type="sibTrans" cxnId="{0774A643-BE89-1C4F-9F39-013F3690BAB2}">
      <dgm:prSet/>
      <dgm:spPr/>
      <dgm:t>
        <a:bodyPr/>
        <a:lstStyle/>
        <a:p>
          <a:endParaRPr lang="en-US"/>
        </a:p>
      </dgm:t>
    </dgm:pt>
    <dgm:pt modelId="{1CF35EC8-33A3-1E45-940B-FF06DEA2259C}">
      <dgm:prSet phldrT="[Text]" custT="1"/>
      <dgm:spPr/>
      <dgm:t>
        <a:bodyPr/>
        <a:lstStyle/>
        <a:p>
          <a:r>
            <a:rPr lang="en-US" sz="1000" b="0" dirty="0" smtClean="0"/>
            <a:t>Online Learning</a:t>
          </a:r>
          <a:endParaRPr lang="en-US" sz="1000" b="0" dirty="0"/>
        </a:p>
      </dgm:t>
    </dgm:pt>
    <dgm:pt modelId="{2BF50351-5087-064C-831E-3457FD04F632}" type="parTrans" cxnId="{A74B864B-2A0D-104E-8886-4E618B563195}">
      <dgm:prSet/>
      <dgm:spPr/>
      <dgm:t>
        <a:bodyPr/>
        <a:lstStyle/>
        <a:p>
          <a:endParaRPr lang="en-US"/>
        </a:p>
      </dgm:t>
    </dgm:pt>
    <dgm:pt modelId="{2D64560E-06E3-B54D-A253-C14C8912F1BF}" type="sibTrans" cxnId="{A74B864B-2A0D-104E-8886-4E618B563195}">
      <dgm:prSet/>
      <dgm:spPr/>
      <dgm:t>
        <a:bodyPr/>
        <a:lstStyle/>
        <a:p>
          <a:endParaRPr lang="en-US"/>
        </a:p>
      </dgm:t>
    </dgm:pt>
    <dgm:pt modelId="{60F82E26-BB1F-614F-BF8B-05B4F0CCB7A5}">
      <dgm:prSet phldrT="[Text]" custT="1"/>
      <dgm:spPr/>
      <dgm:t>
        <a:bodyPr/>
        <a:lstStyle/>
        <a:p>
          <a:r>
            <a:rPr lang="en-US" sz="900" b="0" dirty="0" smtClean="0"/>
            <a:t>Easy of Use</a:t>
          </a:r>
          <a:endParaRPr lang="en-US" sz="900" b="0" dirty="0"/>
        </a:p>
      </dgm:t>
    </dgm:pt>
    <dgm:pt modelId="{ABB66A16-F3BB-E245-8DB9-5AF3A6745619}" type="parTrans" cxnId="{77028F57-2481-4C47-8D81-8286A7851AD0}">
      <dgm:prSet/>
      <dgm:spPr/>
      <dgm:t>
        <a:bodyPr/>
        <a:lstStyle/>
        <a:p>
          <a:endParaRPr lang="en-US"/>
        </a:p>
      </dgm:t>
    </dgm:pt>
    <dgm:pt modelId="{C4F65B96-3373-D74A-80E7-9A556221BF90}" type="sibTrans" cxnId="{77028F57-2481-4C47-8D81-8286A7851AD0}">
      <dgm:prSet/>
      <dgm:spPr/>
      <dgm:t>
        <a:bodyPr/>
        <a:lstStyle/>
        <a:p>
          <a:endParaRPr lang="en-US"/>
        </a:p>
      </dgm:t>
    </dgm:pt>
    <dgm:pt modelId="{B3B160BE-064E-1044-8CC2-9592FE87399A}">
      <dgm:prSet phldrT="[Text]" custT="1"/>
      <dgm:spPr/>
      <dgm:t>
        <a:bodyPr/>
        <a:lstStyle/>
        <a:p>
          <a:r>
            <a:rPr lang="en-US" sz="900" b="0" dirty="0" smtClean="0"/>
            <a:t>Results Interpretation</a:t>
          </a:r>
          <a:endParaRPr lang="en-US" sz="900" b="0" dirty="0"/>
        </a:p>
      </dgm:t>
    </dgm:pt>
    <dgm:pt modelId="{656DAEE1-B340-1941-B8E2-FBD29817B9FA}" type="parTrans" cxnId="{000BDED7-DF21-CB4F-9145-F99C82AC496D}">
      <dgm:prSet/>
      <dgm:spPr/>
      <dgm:t>
        <a:bodyPr/>
        <a:lstStyle/>
        <a:p>
          <a:endParaRPr lang="en-US"/>
        </a:p>
      </dgm:t>
    </dgm:pt>
    <dgm:pt modelId="{9AF02D89-8206-8E4B-842F-EB5CED47ED3E}" type="sibTrans" cxnId="{000BDED7-DF21-CB4F-9145-F99C82AC496D}">
      <dgm:prSet/>
      <dgm:spPr/>
      <dgm:t>
        <a:bodyPr/>
        <a:lstStyle/>
        <a:p>
          <a:endParaRPr lang="en-US"/>
        </a:p>
      </dgm:t>
    </dgm:pt>
    <dgm:pt modelId="{023F36F6-361A-3743-B549-BBA96B7A2EA7}">
      <dgm:prSet phldrT="[Text]" custT="1"/>
      <dgm:spPr/>
      <dgm:t>
        <a:bodyPr/>
        <a:lstStyle/>
        <a:p>
          <a:r>
            <a:rPr lang="en-US" sz="1000" b="0" dirty="0" smtClean="0"/>
            <a:t>Data Flexibility</a:t>
          </a:r>
          <a:endParaRPr lang="en-US" sz="1000" b="0" dirty="0"/>
        </a:p>
      </dgm:t>
    </dgm:pt>
    <dgm:pt modelId="{3EBC7DA0-E223-344E-BD24-43E9D9434CB3}" type="parTrans" cxnId="{22057B5D-6410-A840-AB11-B6F341B6DFB9}">
      <dgm:prSet/>
      <dgm:spPr/>
      <dgm:t>
        <a:bodyPr/>
        <a:lstStyle/>
        <a:p>
          <a:endParaRPr lang="en-US"/>
        </a:p>
      </dgm:t>
    </dgm:pt>
    <dgm:pt modelId="{3CF51C9D-BDC1-7448-BCE8-19948A5A6042}" type="sibTrans" cxnId="{22057B5D-6410-A840-AB11-B6F341B6DFB9}">
      <dgm:prSet/>
      <dgm:spPr/>
      <dgm:t>
        <a:bodyPr/>
        <a:lstStyle/>
        <a:p>
          <a:endParaRPr lang="en-US"/>
        </a:p>
      </dgm:t>
    </dgm:pt>
    <dgm:pt modelId="{94B3955E-7280-F742-BF8E-B98C54A8A8FF}">
      <dgm:prSet phldrT="[Text]" custT="1"/>
      <dgm:spPr/>
      <dgm:t>
        <a:bodyPr/>
        <a:lstStyle/>
        <a:p>
          <a:r>
            <a:rPr lang="en-US" sz="1000" b="0" dirty="0" smtClean="0"/>
            <a:t>Imbalanced Data</a:t>
          </a:r>
          <a:endParaRPr lang="en-US" sz="1000" b="0" dirty="0"/>
        </a:p>
      </dgm:t>
    </dgm:pt>
    <dgm:pt modelId="{0669F24D-A6CE-CC48-B71C-AB8F89164302}" type="parTrans" cxnId="{121048B5-936F-3A44-8215-12FBE3575D54}">
      <dgm:prSet/>
      <dgm:spPr/>
      <dgm:t>
        <a:bodyPr/>
        <a:lstStyle/>
        <a:p>
          <a:endParaRPr lang="en-US"/>
        </a:p>
      </dgm:t>
    </dgm:pt>
    <dgm:pt modelId="{87CF89DB-131F-F441-9E73-32202A1CA12C}" type="sibTrans" cxnId="{121048B5-936F-3A44-8215-12FBE3575D54}">
      <dgm:prSet/>
      <dgm:spPr/>
      <dgm:t>
        <a:bodyPr/>
        <a:lstStyle/>
        <a:p>
          <a:endParaRPr lang="en-US"/>
        </a:p>
      </dgm:t>
    </dgm:pt>
    <dgm:pt modelId="{377D4360-F515-1144-99AD-4B7B822218C8}">
      <dgm:prSet phldrT="[Text]" custT="1"/>
      <dgm:spPr/>
      <dgm:t>
        <a:bodyPr/>
        <a:lstStyle/>
        <a:p>
          <a:r>
            <a:rPr lang="en-US" sz="1000" b="0" dirty="0" smtClean="0"/>
            <a:t>Noise Resistance</a:t>
          </a:r>
          <a:endParaRPr lang="en-US" sz="1000" b="0" dirty="0"/>
        </a:p>
      </dgm:t>
    </dgm:pt>
    <dgm:pt modelId="{F5C94D63-E5D7-DC4B-A7E7-60D5A6A9A3A7}" type="parTrans" cxnId="{488F7635-47DD-C04F-A691-CB2E5A5E7918}">
      <dgm:prSet/>
      <dgm:spPr/>
      <dgm:t>
        <a:bodyPr/>
        <a:lstStyle/>
        <a:p>
          <a:endParaRPr lang="en-US"/>
        </a:p>
      </dgm:t>
    </dgm:pt>
    <dgm:pt modelId="{D7F0A2D2-5466-8C40-953D-8B75E6943B24}" type="sibTrans" cxnId="{488F7635-47DD-C04F-A691-CB2E5A5E7918}">
      <dgm:prSet/>
      <dgm:spPr/>
      <dgm:t>
        <a:bodyPr/>
        <a:lstStyle/>
        <a:p>
          <a:endParaRPr lang="en-US"/>
        </a:p>
      </dgm:t>
    </dgm:pt>
    <dgm:pt modelId="{F017F0F8-E29E-8D40-9751-97EB98520B46}" type="pres">
      <dgm:prSet presAssocID="{93B3DDA7-0BED-9148-9464-9622AEC8A11A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484FEBB-2723-3245-87CB-A0C3E91DD227}" type="pres">
      <dgm:prSet presAssocID="{5C1653C0-9833-3447-99AD-6DC782868C21}" presName="centerShape" presStyleLbl="node0" presStyleIdx="0" presStyleCnt="1" custScaleX="158142" custScaleY="159900"/>
      <dgm:spPr/>
      <dgm:t>
        <a:bodyPr/>
        <a:lstStyle/>
        <a:p>
          <a:endParaRPr lang="en-US"/>
        </a:p>
      </dgm:t>
    </dgm:pt>
    <dgm:pt modelId="{302445E4-0DF6-6C4C-8CEA-1CB6DBE5CB3D}" type="pres">
      <dgm:prSet presAssocID="{B1052B15-F054-E24C-927C-85EBCF28084B}" presName="node" presStyleLbl="node1" presStyleIdx="0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CE24C6B-2700-354B-A73A-8318B6A2C09F}" type="pres">
      <dgm:prSet presAssocID="{B1052B15-F054-E24C-927C-85EBCF28084B}" presName="dummy" presStyleCnt="0"/>
      <dgm:spPr/>
    </dgm:pt>
    <dgm:pt modelId="{4112C03B-B18F-6F40-BBF4-12B966878942}" type="pres">
      <dgm:prSet presAssocID="{6678F646-7FB3-4F40-99D4-DC72742BC8E9}" presName="sibTrans" presStyleLbl="sibTrans2D1" presStyleIdx="0" presStyleCnt="8"/>
      <dgm:spPr/>
      <dgm:t>
        <a:bodyPr/>
        <a:lstStyle/>
        <a:p>
          <a:endParaRPr lang="en-US"/>
        </a:p>
      </dgm:t>
    </dgm:pt>
    <dgm:pt modelId="{C31F9323-DF99-B94A-B460-BAC89AB31FC5}" type="pres">
      <dgm:prSet presAssocID="{2E522F4F-B32B-634E-B7AB-6532239957C6}" presName="node" presStyleLbl="node1" presStyleIdx="1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B8B779F-8336-BB49-A921-CECF01C8D24A}" type="pres">
      <dgm:prSet presAssocID="{2E522F4F-B32B-634E-B7AB-6532239957C6}" presName="dummy" presStyleCnt="0"/>
      <dgm:spPr/>
    </dgm:pt>
    <dgm:pt modelId="{CD8C97AB-1C51-4B47-A383-372041EC60E0}" type="pres">
      <dgm:prSet presAssocID="{FBA02DCF-5089-4842-ADF0-B48FDC7929FC}" presName="sibTrans" presStyleLbl="sibTrans2D1" presStyleIdx="1" presStyleCnt="8"/>
      <dgm:spPr/>
      <dgm:t>
        <a:bodyPr/>
        <a:lstStyle/>
        <a:p>
          <a:endParaRPr lang="en-US"/>
        </a:p>
      </dgm:t>
    </dgm:pt>
    <dgm:pt modelId="{667B09FA-3368-2D4D-9D17-49B8956AA492}" type="pres">
      <dgm:prSet presAssocID="{94B3955E-7280-F742-BF8E-B98C54A8A8FF}" presName="node" presStyleLbl="node1" presStyleIdx="2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1621F17-2424-5E45-9CE8-EA99BEE43236}" type="pres">
      <dgm:prSet presAssocID="{94B3955E-7280-F742-BF8E-B98C54A8A8FF}" presName="dummy" presStyleCnt="0"/>
      <dgm:spPr/>
    </dgm:pt>
    <dgm:pt modelId="{91063ABF-A1B4-214C-9051-86E2BAD852B1}" type="pres">
      <dgm:prSet presAssocID="{87CF89DB-131F-F441-9E73-32202A1CA12C}" presName="sibTrans" presStyleLbl="sibTrans2D1" presStyleIdx="2" presStyleCnt="8"/>
      <dgm:spPr/>
      <dgm:t>
        <a:bodyPr/>
        <a:lstStyle/>
        <a:p>
          <a:endParaRPr lang="en-US"/>
        </a:p>
      </dgm:t>
    </dgm:pt>
    <dgm:pt modelId="{B344851A-0A24-D741-A882-99AD7DBAB812}" type="pres">
      <dgm:prSet presAssocID="{B3B160BE-064E-1044-8CC2-9592FE87399A}" presName="node" presStyleLbl="node1" presStyleIdx="3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92C955C-B74D-8B49-964C-2974884919E3}" type="pres">
      <dgm:prSet presAssocID="{B3B160BE-064E-1044-8CC2-9592FE87399A}" presName="dummy" presStyleCnt="0"/>
      <dgm:spPr/>
    </dgm:pt>
    <dgm:pt modelId="{CA6CD7C7-590B-7E48-9093-B0AF5DF3ED9E}" type="pres">
      <dgm:prSet presAssocID="{9AF02D89-8206-8E4B-842F-EB5CED47ED3E}" presName="sibTrans" presStyleLbl="sibTrans2D1" presStyleIdx="3" presStyleCnt="8"/>
      <dgm:spPr/>
      <dgm:t>
        <a:bodyPr/>
        <a:lstStyle/>
        <a:p>
          <a:endParaRPr lang="en-US"/>
        </a:p>
      </dgm:t>
    </dgm:pt>
    <dgm:pt modelId="{6704E0C0-E93D-2246-BFB5-56A86FB40A79}" type="pres">
      <dgm:prSet presAssocID="{1CF35EC8-33A3-1E45-940B-FF06DEA2259C}" presName="node" presStyleLbl="node1" presStyleIdx="4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5F4D081-287F-8244-A305-D4BF1503297D}" type="pres">
      <dgm:prSet presAssocID="{1CF35EC8-33A3-1E45-940B-FF06DEA2259C}" presName="dummy" presStyleCnt="0"/>
      <dgm:spPr/>
    </dgm:pt>
    <dgm:pt modelId="{0DEDF1C2-97A4-0E40-871F-A09117F0EFB2}" type="pres">
      <dgm:prSet presAssocID="{2D64560E-06E3-B54D-A253-C14C8912F1BF}" presName="sibTrans" presStyleLbl="sibTrans2D1" presStyleIdx="4" presStyleCnt="8"/>
      <dgm:spPr/>
      <dgm:t>
        <a:bodyPr/>
        <a:lstStyle/>
        <a:p>
          <a:endParaRPr lang="en-US"/>
        </a:p>
      </dgm:t>
    </dgm:pt>
    <dgm:pt modelId="{36ACBCB1-0410-5F4A-9B51-749477C9C848}" type="pres">
      <dgm:prSet presAssocID="{60F82E26-BB1F-614F-BF8B-05B4F0CCB7A5}" presName="node" presStyleLbl="node1" presStyleIdx="5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F8E869F-B759-8B49-A849-FBB6F5E531D1}" type="pres">
      <dgm:prSet presAssocID="{60F82E26-BB1F-614F-BF8B-05B4F0CCB7A5}" presName="dummy" presStyleCnt="0"/>
      <dgm:spPr/>
    </dgm:pt>
    <dgm:pt modelId="{3D0C442A-E45A-074A-8EDB-505C4032029F}" type="pres">
      <dgm:prSet presAssocID="{C4F65B96-3373-D74A-80E7-9A556221BF90}" presName="sibTrans" presStyleLbl="sibTrans2D1" presStyleIdx="5" presStyleCnt="8"/>
      <dgm:spPr/>
      <dgm:t>
        <a:bodyPr/>
        <a:lstStyle/>
        <a:p>
          <a:endParaRPr lang="en-US"/>
        </a:p>
      </dgm:t>
    </dgm:pt>
    <dgm:pt modelId="{B1E3750F-294C-1D48-B89A-5E441B7DB272}" type="pres">
      <dgm:prSet presAssocID="{023F36F6-361A-3743-B549-BBA96B7A2EA7}" presName="node" presStyleLbl="node1" presStyleIdx="6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569B6B8-C214-E846-8A09-8F85DEBE9DEF}" type="pres">
      <dgm:prSet presAssocID="{023F36F6-361A-3743-B549-BBA96B7A2EA7}" presName="dummy" presStyleCnt="0"/>
      <dgm:spPr/>
    </dgm:pt>
    <dgm:pt modelId="{D03C4DF4-58CB-834A-8DC6-6CE251193B9C}" type="pres">
      <dgm:prSet presAssocID="{3CF51C9D-BDC1-7448-BCE8-19948A5A6042}" presName="sibTrans" presStyleLbl="sibTrans2D1" presStyleIdx="6" presStyleCnt="8"/>
      <dgm:spPr/>
      <dgm:t>
        <a:bodyPr/>
        <a:lstStyle/>
        <a:p>
          <a:endParaRPr lang="en-US"/>
        </a:p>
      </dgm:t>
    </dgm:pt>
    <dgm:pt modelId="{9AF5E735-696C-B64F-9DBA-9577DFB86F4C}" type="pres">
      <dgm:prSet presAssocID="{377D4360-F515-1144-99AD-4B7B822218C8}" presName="node" presStyleLbl="node1" presStyleIdx="7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EA6DD74-98B2-1647-A1CC-D241C6C39203}" type="pres">
      <dgm:prSet presAssocID="{377D4360-F515-1144-99AD-4B7B822218C8}" presName="dummy" presStyleCnt="0"/>
      <dgm:spPr/>
    </dgm:pt>
    <dgm:pt modelId="{67BB4E1D-0394-234F-B755-C7704BE0E784}" type="pres">
      <dgm:prSet presAssocID="{D7F0A2D2-5466-8C40-953D-8B75E6943B24}" presName="sibTrans" presStyleLbl="sibTrans2D1" presStyleIdx="7" presStyleCnt="8"/>
      <dgm:spPr/>
      <dgm:t>
        <a:bodyPr/>
        <a:lstStyle/>
        <a:p>
          <a:endParaRPr lang="en-US"/>
        </a:p>
      </dgm:t>
    </dgm:pt>
  </dgm:ptLst>
  <dgm:cxnLst>
    <dgm:cxn modelId="{6013DE5E-46BD-7046-9689-B8F0165ED699}" type="presOf" srcId="{B1052B15-F054-E24C-927C-85EBCF28084B}" destId="{302445E4-0DF6-6C4C-8CEA-1CB6DBE5CB3D}" srcOrd="0" destOrd="0" presId="urn:microsoft.com/office/officeart/2005/8/layout/radial6"/>
    <dgm:cxn modelId="{56880737-A6C4-E243-A9B4-5D340121ECC8}" srcId="{5C1653C0-9833-3447-99AD-6DC782868C21}" destId="{B1052B15-F054-E24C-927C-85EBCF28084B}" srcOrd="0" destOrd="0" parTransId="{3402564D-E4B0-7343-8CCD-196FE657BDB1}" sibTransId="{6678F646-7FB3-4F40-99D4-DC72742BC8E9}"/>
    <dgm:cxn modelId="{488F7635-47DD-C04F-A691-CB2E5A5E7918}" srcId="{5C1653C0-9833-3447-99AD-6DC782868C21}" destId="{377D4360-F515-1144-99AD-4B7B822218C8}" srcOrd="7" destOrd="0" parTransId="{F5C94D63-E5D7-DC4B-A7E7-60D5A6A9A3A7}" sibTransId="{D7F0A2D2-5466-8C40-953D-8B75E6943B24}"/>
    <dgm:cxn modelId="{0774A643-BE89-1C4F-9F39-013F3690BAB2}" srcId="{5C1653C0-9833-3447-99AD-6DC782868C21}" destId="{2E522F4F-B32B-634E-B7AB-6532239957C6}" srcOrd="1" destOrd="0" parTransId="{7428A05A-8F13-9C44-8DBD-05EC9B1098B2}" sibTransId="{FBA02DCF-5089-4842-ADF0-B48FDC7929FC}"/>
    <dgm:cxn modelId="{7E808175-877C-0B4A-911E-98B6BB77769D}" type="presOf" srcId="{5C1653C0-9833-3447-99AD-6DC782868C21}" destId="{1484FEBB-2723-3245-87CB-A0C3E91DD227}" srcOrd="0" destOrd="0" presId="urn:microsoft.com/office/officeart/2005/8/layout/radial6"/>
    <dgm:cxn modelId="{77028F57-2481-4C47-8D81-8286A7851AD0}" srcId="{5C1653C0-9833-3447-99AD-6DC782868C21}" destId="{60F82E26-BB1F-614F-BF8B-05B4F0CCB7A5}" srcOrd="5" destOrd="0" parTransId="{ABB66A16-F3BB-E245-8DB9-5AF3A6745619}" sibTransId="{C4F65B96-3373-D74A-80E7-9A556221BF90}"/>
    <dgm:cxn modelId="{86F87C95-B564-4543-8D5F-9310D248614C}" srcId="{93B3DDA7-0BED-9148-9464-9622AEC8A11A}" destId="{B9A89F7F-8DEF-2049-ACF5-5202C02210A4}" srcOrd="3" destOrd="0" parTransId="{79CC9CDF-3626-A147-9C5D-0815A8CD7B46}" sibTransId="{57A872C0-254D-D643-AC6D-FECAF844FA10}"/>
    <dgm:cxn modelId="{859DDD49-3C11-494E-8A8D-7BBC4941E08A}" type="presOf" srcId="{1CF35EC8-33A3-1E45-940B-FF06DEA2259C}" destId="{6704E0C0-E93D-2246-BFB5-56A86FB40A79}" srcOrd="0" destOrd="0" presId="urn:microsoft.com/office/officeart/2005/8/layout/radial6"/>
    <dgm:cxn modelId="{C510667E-1F06-3147-83AB-80DEB3E481AF}" type="presOf" srcId="{3CF51C9D-BDC1-7448-BCE8-19948A5A6042}" destId="{D03C4DF4-58CB-834A-8DC6-6CE251193B9C}" srcOrd="0" destOrd="0" presId="urn:microsoft.com/office/officeart/2005/8/layout/radial6"/>
    <dgm:cxn modelId="{8A1CC6A8-1F5B-B640-A66F-8D8C0CCA0CBA}" srcId="{93B3DDA7-0BED-9148-9464-9622AEC8A11A}" destId="{5C527C8B-C8E3-1849-A410-D2D836CAE2D7}" srcOrd="1" destOrd="0" parTransId="{D33E4937-77E0-BD4D-8A56-CD40E4CCEAA8}" sibTransId="{079B0C7F-970D-F04E-A4F3-C6375C8C13C7}"/>
    <dgm:cxn modelId="{69AD8A2A-22FF-9D41-BA70-3C982E682BDB}" type="presOf" srcId="{2E522F4F-B32B-634E-B7AB-6532239957C6}" destId="{C31F9323-DF99-B94A-B460-BAC89AB31FC5}" srcOrd="0" destOrd="0" presId="urn:microsoft.com/office/officeart/2005/8/layout/radial6"/>
    <dgm:cxn modelId="{205AA32F-289C-E145-A02B-568C56C5CB36}" type="presOf" srcId="{B3B160BE-064E-1044-8CC2-9592FE87399A}" destId="{B344851A-0A24-D741-A882-99AD7DBAB812}" srcOrd="0" destOrd="0" presId="urn:microsoft.com/office/officeart/2005/8/layout/radial6"/>
    <dgm:cxn modelId="{F6A235AD-D7E6-7646-9EE7-3F6FB1EA7DE9}" type="presOf" srcId="{9AF02D89-8206-8E4B-842F-EB5CED47ED3E}" destId="{CA6CD7C7-590B-7E48-9093-B0AF5DF3ED9E}" srcOrd="0" destOrd="0" presId="urn:microsoft.com/office/officeart/2005/8/layout/radial6"/>
    <dgm:cxn modelId="{26429207-01EE-DB4D-BA80-F659D44BC0A1}" srcId="{93B3DDA7-0BED-9148-9464-9622AEC8A11A}" destId="{5C1653C0-9833-3447-99AD-6DC782868C21}" srcOrd="0" destOrd="0" parTransId="{D0EFC411-ECC4-634D-A3F2-3FE15F7DE863}" sibTransId="{7FFCB30B-E55A-A245-B12E-4FC4756E53E7}"/>
    <dgm:cxn modelId="{E3579D10-DD43-7040-8BCA-CC7ECB3B549E}" srcId="{93B3DDA7-0BED-9148-9464-9622AEC8A11A}" destId="{12B9A5E8-2716-D44A-88D6-02B63CF5D1DB}" srcOrd="4" destOrd="0" parTransId="{A6D2839D-0124-A14F-976C-15967805B1AE}" sibTransId="{A3DF5CDF-A6AF-1449-9AA5-F898C5D43E22}"/>
    <dgm:cxn modelId="{33598F67-8742-3443-A67E-01E272739F94}" type="presOf" srcId="{023F36F6-361A-3743-B549-BBA96B7A2EA7}" destId="{B1E3750F-294C-1D48-B89A-5E441B7DB272}" srcOrd="0" destOrd="0" presId="urn:microsoft.com/office/officeart/2005/8/layout/radial6"/>
    <dgm:cxn modelId="{121048B5-936F-3A44-8215-12FBE3575D54}" srcId="{5C1653C0-9833-3447-99AD-6DC782868C21}" destId="{94B3955E-7280-F742-BF8E-B98C54A8A8FF}" srcOrd="2" destOrd="0" parTransId="{0669F24D-A6CE-CC48-B71C-AB8F89164302}" sibTransId="{87CF89DB-131F-F441-9E73-32202A1CA12C}"/>
    <dgm:cxn modelId="{6A4F6B3B-97AB-1F42-9358-7BF693B84C06}" srcId="{93B3DDA7-0BED-9148-9464-9622AEC8A11A}" destId="{8333A920-5D43-4643-B426-9FE7E2F6D81B}" srcOrd="2" destOrd="0" parTransId="{88F012D6-6CBF-2F4F-9252-45BA87E6590C}" sibTransId="{74C689A6-0D26-3C43-84D8-AC57B3FDE308}"/>
    <dgm:cxn modelId="{40124534-6A10-6B42-B977-E1DD0297B4C6}" type="presOf" srcId="{FBA02DCF-5089-4842-ADF0-B48FDC7929FC}" destId="{CD8C97AB-1C51-4B47-A383-372041EC60E0}" srcOrd="0" destOrd="0" presId="urn:microsoft.com/office/officeart/2005/8/layout/radial6"/>
    <dgm:cxn modelId="{FD5CD80E-3D5A-944B-A0A4-609BE10DF167}" type="presOf" srcId="{87CF89DB-131F-F441-9E73-32202A1CA12C}" destId="{91063ABF-A1B4-214C-9051-86E2BAD852B1}" srcOrd="0" destOrd="0" presId="urn:microsoft.com/office/officeart/2005/8/layout/radial6"/>
    <dgm:cxn modelId="{51E6FBC1-A241-0E41-ABBE-73E2BABDD45C}" type="presOf" srcId="{6678F646-7FB3-4F40-99D4-DC72742BC8E9}" destId="{4112C03B-B18F-6F40-BBF4-12B966878942}" srcOrd="0" destOrd="0" presId="urn:microsoft.com/office/officeart/2005/8/layout/radial6"/>
    <dgm:cxn modelId="{04730686-62FC-5B45-AD0E-EEB807685215}" type="presOf" srcId="{C4F65B96-3373-D74A-80E7-9A556221BF90}" destId="{3D0C442A-E45A-074A-8EDB-505C4032029F}" srcOrd="0" destOrd="0" presId="urn:microsoft.com/office/officeart/2005/8/layout/radial6"/>
    <dgm:cxn modelId="{697FA2F3-2580-594A-9B87-8E866F5891B8}" type="presOf" srcId="{2D64560E-06E3-B54D-A253-C14C8912F1BF}" destId="{0DEDF1C2-97A4-0E40-871F-A09117F0EFB2}" srcOrd="0" destOrd="0" presId="urn:microsoft.com/office/officeart/2005/8/layout/radial6"/>
    <dgm:cxn modelId="{91CD3835-9B65-B344-AD72-56343457D71C}" type="presOf" srcId="{94B3955E-7280-F742-BF8E-B98C54A8A8FF}" destId="{667B09FA-3368-2D4D-9D17-49B8956AA492}" srcOrd="0" destOrd="0" presId="urn:microsoft.com/office/officeart/2005/8/layout/radial6"/>
    <dgm:cxn modelId="{22057B5D-6410-A840-AB11-B6F341B6DFB9}" srcId="{5C1653C0-9833-3447-99AD-6DC782868C21}" destId="{023F36F6-361A-3743-B549-BBA96B7A2EA7}" srcOrd="6" destOrd="0" parTransId="{3EBC7DA0-E223-344E-BD24-43E9D9434CB3}" sibTransId="{3CF51C9D-BDC1-7448-BCE8-19948A5A6042}"/>
    <dgm:cxn modelId="{A74B864B-2A0D-104E-8886-4E618B563195}" srcId="{5C1653C0-9833-3447-99AD-6DC782868C21}" destId="{1CF35EC8-33A3-1E45-940B-FF06DEA2259C}" srcOrd="4" destOrd="0" parTransId="{2BF50351-5087-064C-831E-3457FD04F632}" sibTransId="{2D64560E-06E3-B54D-A253-C14C8912F1BF}"/>
    <dgm:cxn modelId="{6E0A0994-4289-8940-B39A-604B2EFC9FD1}" type="presOf" srcId="{93B3DDA7-0BED-9148-9464-9622AEC8A11A}" destId="{F017F0F8-E29E-8D40-9751-97EB98520B46}" srcOrd="0" destOrd="0" presId="urn:microsoft.com/office/officeart/2005/8/layout/radial6"/>
    <dgm:cxn modelId="{F1B5C04A-75FF-2C43-963B-3FD1F4C57804}" type="presOf" srcId="{60F82E26-BB1F-614F-BF8B-05B4F0CCB7A5}" destId="{36ACBCB1-0410-5F4A-9B51-749477C9C848}" srcOrd="0" destOrd="0" presId="urn:microsoft.com/office/officeart/2005/8/layout/radial6"/>
    <dgm:cxn modelId="{17B12DAC-7FEB-6B42-99CF-631B5CF24127}" type="presOf" srcId="{D7F0A2D2-5466-8C40-953D-8B75E6943B24}" destId="{67BB4E1D-0394-234F-B755-C7704BE0E784}" srcOrd="0" destOrd="0" presId="urn:microsoft.com/office/officeart/2005/8/layout/radial6"/>
    <dgm:cxn modelId="{7F3C3998-657D-214C-A321-8A1A91B72E02}" type="presOf" srcId="{377D4360-F515-1144-99AD-4B7B822218C8}" destId="{9AF5E735-696C-B64F-9DBA-9577DFB86F4C}" srcOrd="0" destOrd="0" presId="urn:microsoft.com/office/officeart/2005/8/layout/radial6"/>
    <dgm:cxn modelId="{000BDED7-DF21-CB4F-9145-F99C82AC496D}" srcId="{5C1653C0-9833-3447-99AD-6DC782868C21}" destId="{B3B160BE-064E-1044-8CC2-9592FE87399A}" srcOrd="3" destOrd="0" parTransId="{656DAEE1-B340-1941-B8E2-FBD29817B9FA}" sibTransId="{9AF02D89-8206-8E4B-842F-EB5CED47ED3E}"/>
    <dgm:cxn modelId="{F358C407-D2C4-A74A-AA04-D150F035BDB5}" type="presParOf" srcId="{F017F0F8-E29E-8D40-9751-97EB98520B46}" destId="{1484FEBB-2723-3245-87CB-A0C3E91DD227}" srcOrd="0" destOrd="0" presId="urn:microsoft.com/office/officeart/2005/8/layout/radial6"/>
    <dgm:cxn modelId="{E6D3D8AC-5F9D-8845-8435-C05DAB881E23}" type="presParOf" srcId="{F017F0F8-E29E-8D40-9751-97EB98520B46}" destId="{302445E4-0DF6-6C4C-8CEA-1CB6DBE5CB3D}" srcOrd="1" destOrd="0" presId="urn:microsoft.com/office/officeart/2005/8/layout/radial6"/>
    <dgm:cxn modelId="{75A12D10-4430-9042-AD42-AB8F0198A6C1}" type="presParOf" srcId="{F017F0F8-E29E-8D40-9751-97EB98520B46}" destId="{DCE24C6B-2700-354B-A73A-8318B6A2C09F}" srcOrd="2" destOrd="0" presId="urn:microsoft.com/office/officeart/2005/8/layout/radial6"/>
    <dgm:cxn modelId="{039CFFC2-4EF1-5B49-8F43-415FA0A666A4}" type="presParOf" srcId="{F017F0F8-E29E-8D40-9751-97EB98520B46}" destId="{4112C03B-B18F-6F40-BBF4-12B966878942}" srcOrd="3" destOrd="0" presId="urn:microsoft.com/office/officeart/2005/8/layout/radial6"/>
    <dgm:cxn modelId="{F90F73A6-2995-EA4E-A3B9-5C91B9560C3D}" type="presParOf" srcId="{F017F0F8-E29E-8D40-9751-97EB98520B46}" destId="{C31F9323-DF99-B94A-B460-BAC89AB31FC5}" srcOrd="4" destOrd="0" presId="urn:microsoft.com/office/officeart/2005/8/layout/radial6"/>
    <dgm:cxn modelId="{95ED59FA-A9BC-5543-9144-8561FEF289AA}" type="presParOf" srcId="{F017F0F8-E29E-8D40-9751-97EB98520B46}" destId="{3B8B779F-8336-BB49-A921-CECF01C8D24A}" srcOrd="5" destOrd="0" presId="urn:microsoft.com/office/officeart/2005/8/layout/radial6"/>
    <dgm:cxn modelId="{F4A67158-22A7-DC43-9439-E74B446F7683}" type="presParOf" srcId="{F017F0F8-E29E-8D40-9751-97EB98520B46}" destId="{CD8C97AB-1C51-4B47-A383-372041EC60E0}" srcOrd="6" destOrd="0" presId="urn:microsoft.com/office/officeart/2005/8/layout/radial6"/>
    <dgm:cxn modelId="{68700A3C-5A22-7D4B-A93E-4ABC639D956B}" type="presParOf" srcId="{F017F0F8-E29E-8D40-9751-97EB98520B46}" destId="{667B09FA-3368-2D4D-9D17-49B8956AA492}" srcOrd="7" destOrd="0" presId="urn:microsoft.com/office/officeart/2005/8/layout/radial6"/>
    <dgm:cxn modelId="{52523930-91D7-7D49-BAAA-69278EDD4534}" type="presParOf" srcId="{F017F0F8-E29E-8D40-9751-97EB98520B46}" destId="{41621F17-2424-5E45-9CE8-EA99BEE43236}" srcOrd="8" destOrd="0" presId="urn:microsoft.com/office/officeart/2005/8/layout/radial6"/>
    <dgm:cxn modelId="{0F79CA13-351B-CC42-BEB4-63757EC22958}" type="presParOf" srcId="{F017F0F8-E29E-8D40-9751-97EB98520B46}" destId="{91063ABF-A1B4-214C-9051-86E2BAD852B1}" srcOrd="9" destOrd="0" presId="urn:microsoft.com/office/officeart/2005/8/layout/radial6"/>
    <dgm:cxn modelId="{9A08074D-C67F-164C-AA90-F512558475D4}" type="presParOf" srcId="{F017F0F8-E29E-8D40-9751-97EB98520B46}" destId="{B344851A-0A24-D741-A882-99AD7DBAB812}" srcOrd="10" destOrd="0" presId="urn:microsoft.com/office/officeart/2005/8/layout/radial6"/>
    <dgm:cxn modelId="{E0687358-39A6-F64C-96B9-E88FFC81F1A5}" type="presParOf" srcId="{F017F0F8-E29E-8D40-9751-97EB98520B46}" destId="{C92C955C-B74D-8B49-964C-2974884919E3}" srcOrd="11" destOrd="0" presId="urn:microsoft.com/office/officeart/2005/8/layout/radial6"/>
    <dgm:cxn modelId="{DDF7C029-883C-D747-B45B-1031FF98F625}" type="presParOf" srcId="{F017F0F8-E29E-8D40-9751-97EB98520B46}" destId="{CA6CD7C7-590B-7E48-9093-B0AF5DF3ED9E}" srcOrd="12" destOrd="0" presId="urn:microsoft.com/office/officeart/2005/8/layout/radial6"/>
    <dgm:cxn modelId="{3A25566A-891F-BC45-846A-BD06345621DE}" type="presParOf" srcId="{F017F0F8-E29E-8D40-9751-97EB98520B46}" destId="{6704E0C0-E93D-2246-BFB5-56A86FB40A79}" srcOrd="13" destOrd="0" presId="urn:microsoft.com/office/officeart/2005/8/layout/radial6"/>
    <dgm:cxn modelId="{81868522-BD64-1349-A626-95EFF7DF210B}" type="presParOf" srcId="{F017F0F8-E29E-8D40-9751-97EB98520B46}" destId="{25F4D081-287F-8244-A305-D4BF1503297D}" srcOrd="14" destOrd="0" presId="urn:microsoft.com/office/officeart/2005/8/layout/radial6"/>
    <dgm:cxn modelId="{487AAE13-1615-2F41-AC1E-56C1CAD1FE6B}" type="presParOf" srcId="{F017F0F8-E29E-8D40-9751-97EB98520B46}" destId="{0DEDF1C2-97A4-0E40-871F-A09117F0EFB2}" srcOrd="15" destOrd="0" presId="urn:microsoft.com/office/officeart/2005/8/layout/radial6"/>
    <dgm:cxn modelId="{1F10353E-E3D6-D049-91F8-4D3B5F50A7BA}" type="presParOf" srcId="{F017F0F8-E29E-8D40-9751-97EB98520B46}" destId="{36ACBCB1-0410-5F4A-9B51-749477C9C848}" srcOrd="16" destOrd="0" presId="urn:microsoft.com/office/officeart/2005/8/layout/radial6"/>
    <dgm:cxn modelId="{480DE321-8C4B-B843-BDEC-DCF2A07A420E}" type="presParOf" srcId="{F017F0F8-E29E-8D40-9751-97EB98520B46}" destId="{1F8E869F-B759-8B49-A849-FBB6F5E531D1}" srcOrd="17" destOrd="0" presId="urn:microsoft.com/office/officeart/2005/8/layout/radial6"/>
    <dgm:cxn modelId="{31E8397D-33FC-B44D-A332-C196DB42F648}" type="presParOf" srcId="{F017F0F8-E29E-8D40-9751-97EB98520B46}" destId="{3D0C442A-E45A-074A-8EDB-505C4032029F}" srcOrd="18" destOrd="0" presId="urn:microsoft.com/office/officeart/2005/8/layout/radial6"/>
    <dgm:cxn modelId="{1B9C52AD-3499-0E48-9F8F-2D0E5E33804A}" type="presParOf" srcId="{F017F0F8-E29E-8D40-9751-97EB98520B46}" destId="{B1E3750F-294C-1D48-B89A-5E441B7DB272}" srcOrd="19" destOrd="0" presId="urn:microsoft.com/office/officeart/2005/8/layout/radial6"/>
    <dgm:cxn modelId="{DA208935-36A6-B34C-B013-E6C24973BF17}" type="presParOf" srcId="{F017F0F8-E29E-8D40-9751-97EB98520B46}" destId="{F569B6B8-C214-E846-8A09-8F85DEBE9DEF}" srcOrd="20" destOrd="0" presId="urn:microsoft.com/office/officeart/2005/8/layout/radial6"/>
    <dgm:cxn modelId="{5E21BBE1-4722-014A-A7C6-37B6BF275EC1}" type="presParOf" srcId="{F017F0F8-E29E-8D40-9751-97EB98520B46}" destId="{D03C4DF4-58CB-834A-8DC6-6CE251193B9C}" srcOrd="21" destOrd="0" presId="urn:microsoft.com/office/officeart/2005/8/layout/radial6"/>
    <dgm:cxn modelId="{E3ED9BCB-E41A-294A-A9A4-0768699CCAEA}" type="presParOf" srcId="{F017F0F8-E29E-8D40-9751-97EB98520B46}" destId="{9AF5E735-696C-B64F-9DBA-9577DFB86F4C}" srcOrd="22" destOrd="0" presId="urn:microsoft.com/office/officeart/2005/8/layout/radial6"/>
    <dgm:cxn modelId="{27D5AD36-B426-9C4D-A08D-4D7E79355C81}" type="presParOf" srcId="{F017F0F8-E29E-8D40-9751-97EB98520B46}" destId="{5EA6DD74-98B2-1647-A1CC-D241C6C39203}" srcOrd="23" destOrd="0" presId="urn:microsoft.com/office/officeart/2005/8/layout/radial6"/>
    <dgm:cxn modelId="{9F5C1891-3AE7-FB45-A50E-AC6B9FC84E74}" type="presParOf" srcId="{F017F0F8-E29E-8D40-9751-97EB98520B46}" destId="{67BB4E1D-0394-234F-B755-C7704BE0E784}" srcOrd="24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3B3DDA7-0BED-9148-9464-9622AEC8A11A}" type="doc">
      <dgm:prSet loTypeId="urn:microsoft.com/office/officeart/2005/8/layout/radial6" loCatId="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5C1653C0-9833-3447-99AD-6DC782868C21}">
      <dgm:prSet phldrT="[Text]"/>
      <dgm:spPr>
        <a:solidFill>
          <a:schemeClr val="bg1"/>
        </a:solidFill>
        <a:ln>
          <a:solidFill>
            <a:schemeClr val="bg2"/>
          </a:solidFill>
        </a:ln>
      </dgm:spPr>
      <dgm:t>
        <a:bodyPr/>
        <a:lstStyle/>
        <a:p>
          <a:r>
            <a:rPr lang="en-US" dirty="0" smtClean="0">
              <a:solidFill>
                <a:schemeClr val="accent5">
                  <a:lumMod val="75000"/>
                </a:schemeClr>
              </a:solidFill>
            </a:rPr>
            <a:t>Drivers</a:t>
          </a:r>
          <a:endParaRPr lang="en-US" dirty="0">
            <a:solidFill>
              <a:schemeClr val="accent5">
                <a:lumMod val="75000"/>
              </a:schemeClr>
            </a:solidFill>
          </a:endParaRPr>
        </a:p>
      </dgm:t>
    </dgm:pt>
    <dgm:pt modelId="{D0EFC411-ECC4-634D-A3F2-3FE15F7DE863}" type="parTrans" cxnId="{26429207-01EE-DB4D-BA80-F659D44BC0A1}">
      <dgm:prSet/>
      <dgm:spPr/>
      <dgm:t>
        <a:bodyPr/>
        <a:lstStyle/>
        <a:p>
          <a:endParaRPr lang="en-US"/>
        </a:p>
      </dgm:t>
    </dgm:pt>
    <dgm:pt modelId="{7FFCB30B-E55A-A245-B12E-4FC4756E53E7}" type="sibTrans" cxnId="{26429207-01EE-DB4D-BA80-F659D44BC0A1}">
      <dgm:prSet/>
      <dgm:spPr/>
      <dgm:t>
        <a:bodyPr/>
        <a:lstStyle/>
        <a:p>
          <a:endParaRPr lang="en-US"/>
        </a:p>
      </dgm:t>
    </dgm:pt>
    <dgm:pt modelId="{5C527C8B-C8E3-1849-A410-D2D836CAE2D7}">
      <dgm:prSet phldrT="[Text]"/>
      <dgm:spPr/>
    </dgm:pt>
    <dgm:pt modelId="{D33E4937-77E0-BD4D-8A56-CD40E4CCEAA8}" type="parTrans" cxnId="{8A1CC6A8-1F5B-B640-A66F-8D8C0CCA0CBA}">
      <dgm:prSet/>
      <dgm:spPr/>
      <dgm:t>
        <a:bodyPr/>
        <a:lstStyle/>
        <a:p>
          <a:endParaRPr lang="en-US"/>
        </a:p>
      </dgm:t>
    </dgm:pt>
    <dgm:pt modelId="{079B0C7F-970D-F04E-A4F3-C6375C8C13C7}" type="sibTrans" cxnId="{8A1CC6A8-1F5B-B640-A66F-8D8C0CCA0CBA}">
      <dgm:prSet/>
      <dgm:spPr/>
      <dgm:t>
        <a:bodyPr/>
        <a:lstStyle/>
        <a:p>
          <a:endParaRPr lang="en-US"/>
        </a:p>
      </dgm:t>
    </dgm:pt>
    <dgm:pt modelId="{8333A920-5D43-4643-B426-9FE7E2F6D81B}">
      <dgm:prSet phldrT="[Text]"/>
      <dgm:spPr/>
    </dgm:pt>
    <dgm:pt modelId="{88F012D6-6CBF-2F4F-9252-45BA87E6590C}" type="parTrans" cxnId="{6A4F6B3B-97AB-1F42-9358-7BF693B84C06}">
      <dgm:prSet/>
      <dgm:spPr/>
      <dgm:t>
        <a:bodyPr/>
        <a:lstStyle/>
        <a:p>
          <a:endParaRPr lang="en-US"/>
        </a:p>
      </dgm:t>
    </dgm:pt>
    <dgm:pt modelId="{74C689A6-0D26-3C43-84D8-AC57B3FDE308}" type="sibTrans" cxnId="{6A4F6B3B-97AB-1F42-9358-7BF693B84C06}">
      <dgm:prSet/>
      <dgm:spPr/>
      <dgm:t>
        <a:bodyPr/>
        <a:lstStyle/>
        <a:p>
          <a:endParaRPr lang="en-US"/>
        </a:p>
      </dgm:t>
    </dgm:pt>
    <dgm:pt modelId="{B9A89F7F-8DEF-2049-ACF5-5202C02210A4}">
      <dgm:prSet phldrT="[Text]"/>
      <dgm:spPr/>
    </dgm:pt>
    <dgm:pt modelId="{79CC9CDF-3626-A147-9C5D-0815A8CD7B46}" type="parTrans" cxnId="{86F87C95-B564-4543-8D5F-9310D248614C}">
      <dgm:prSet/>
      <dgm:spPr/>
      <dgm:t>
        <a:bodyPr/>
        <a:lstStyle/>
        <a:p>
          <a:endParaRPr lang="en-US"/>
        </a:p>
      </dgm:t>
    </dgm:pt>
    <dgm:pt modelId="{57A872C0-254D-D643-AC6D-FECAF844FA10}" type="sibTrans" cxnId="{86F87C95-B564-4543-8D5F-9310D248614C}">
      <dgm:prSet/>
      <dgm:spPr/>
      <dgm:t>
        <a:bodyPr/>
        <a:lstStyle/>
        <a:p>
          <a:endParaRPr lang="en-US"/>
        </a:p>
      </dgm:t>
    </dgm:pt>
    <dgm:pt modelId="{12B9A5E8-2716-D44A-88D6-02B63CF5D1DB}">
      <dgm:prSet phldrT="[Text]" phldr="1"/>
      <dgm:spPr/>
      <dgm:t>
        <a:bodyPr/>
        <a:lstStyle/>
        <a:p>
          <a:endParaRPr lang="en-US" dirty="0"/>
        </a:p>
      </dgm:t>
    </dgm:pt>
    <dgm:pt modelId="{A6D2839D-0124-A14F-976C-15967805B1AE}" type="parTrans" cxnId="{E3579D10-DD43-7040-8BCA-CC7ECB3B549E}">
      <dgm:prSet/>
      <dgm:spPr/>
      <dgm:t>
        <a:bodyPr/>
        <a:lstStyle/>
        <a:p>
          <a:endParaRPr lang="en-US"/>
        </a:p>
      </dgm:t>
    </dgm:pt>
    <dgm:pt modelId="{A3DF5CDF-A6AF-1449-9AA5-F898C5D43E22}" type="sibTrans" cxnId="{E3579D10-DD43-7040-8BCA-CC7ECB3B549E}">
      <dgm:prSet/>
      <dgm:spPr/>
      <dgm:t>
        <a:bodyPr/>
        <a:lstStyle/>
        <a:p>
          <a:endParaRPr lang="en-US"/>
        </a:p>
      </dgm:t>
    </dgm:pt>
    <dgm:pt modelId="{B1052B15-F054-E24C-927C-85EBCF28084B}">
      <dgm:prSet phldrT="[Text]" custT="1"/>
      <dgm:spPr/>
      <dgm:t>
        <a:bodyPr/>
        <a:lstStyle/>
        <a:p>
          <a:r>
            <a:rPr lang="en-US" sz="1000" b="0" dirty="0" smtClean="0"/>
            <a:t>Accuracy</a:t>
          </a:r>
          <a:endParaRPr lang="en-US" sz="1000" b="0" dirty="0"/>
        </a:p>
      </dgm:t>
    </dgm:pt>
    <dgm:pt modelId="{3402564D-E4B0-7343-8CCD-196FE657BDB1}" type="parTrans" cxnId="{56880737-A6C4-E243-A9B4-5D340121ECC8}">
      <dgm:prSet/>
      <dgm:spPr/>
      <dgm:t>
        <a:bodyPr/>
        <a:lstStyle/>
        <a:p>
          <a:endParaRPr lang="en-US"/>
        </a:p>
      </dgm:t>
    </dgm:pt>
    <dgm:pt modelId="{6678F646-7FB3-4F40-99D4-DC72742BC8E9}" type="sibTrans" cxnId="{56880737-A6C4-E243-A9B4-5D340121ECC8}">
      <dgm:prSet/>
      <dgm:spPr/>
      <dgm:t>
        <a:bodyPr/>
        <a:lstStyle/>
        <a:p>
          <a:endParaRPr lang="en-US"/>
        </a:p>
      </dgm:t>
    </dgm:pt>
    <dgm:pt modelId="{2E522F4F-B32B-634E-B7AB-6532239957C6}">
      <dgm:prSet phldrT="[Text]" custT="1"/>
      <dgm:spPr/>
      <dgm:t>
        <a:bodyPr/>
        <a:lstStyle/>
        <a:p>
          <a:r>
            <a:rPr lang="en-US" sz="1000" b="0" dirty="0" smtClean="0"/>
            <a:t>Training Speed/Time Complexity</a:t>
          </a:r>
          <a:endParaRPr lang="en-US" sz="1000" b="0" dirty="0"/>
        </a:p>
      </dgm:t>
    </dgm:pt>
    <dgm:pt modelId="{7428A05A-8F13-9C44-8DBD-05EC9B1098B2}" type="parTrans" cxnId="{0774A643-BE89-1C4F-9F39-013F3690BAB2}">
      <dgm:prSet/>
      <dgm:spPr/>
      <dgm:t>
        <a:bodyPr/>
        <a:lstStyle/>
        <a:p>
          <a:endParaRPr lang="en-US"/>
        </a:p>
      </dgm:t>
    </dgm:pt>
    <dgm:pt modelId="{FBA02DCF-5089-4842-ADF0-B48FDC7929FC}" type="sibTrans" cxnId="{0774A643-BE89-1C4F-9F39-013F3690BAB2}">
      <dgm:prSet/>
      <dgm:spPr/>
      <dgm:t>
        <a:bodyPr/>
        <a:lstStyle/>
        <a:p>
          <a:endParaRPr lang="en-US"/>
        </a:p>
      </dgm:t>
    </dgm:pt>
    <dgm:pt modelId="{5F6CEC6B-34D4-654D-AE57-A43D94CD07FF}">
      <dgm:prSet phldrT="[Text]" custT="1"/>
      <dgm:spPr/>
      <dgm:t>
        <a:bodyPr/>
        <a:lstStyle/>
        <a:p>
          <a:r>
            <a:rPr lang="en-US" sz="1000" b="0" dirty="0" smtClean="0"/>
            <a:t>Prediction Speed</a:t>
          </a:r>
          <a:endParaRPr lang="en-US" sz="1000" b="0" dirty="0"/>
        </a:p>
      </dgm:t>
    </dgm:pt>
    <dgm:pt modelId="{38DA485D-3C8A-3B41-A7C7-EDB263127F29}" type="parTrans" cxnId="{D60985C9-264E-3F4B-843C-CFEF6162D5D2}">
      <dgm:prSet/>
      <dgm:spPr/>
      <dgm:t>
        <a:bodyPr/>
        <a:lstStyle/>
        <a:p>
          <a:endParaRPr lang="en-US"/>
        </a:p>
      </dgm:t>
    </dgm:pt>
    <dgm:pt modelId="{D8B6BEEC-9BA0-E542-A956-5C05AE892104}" type="sibTrans" cxnId="{D60985C9-264E-3F4B-843C-CFEF6162D5D2}">
      <dgm:prSet/>
      <dgm:spPr/>
      <dgm:t>
        <a:bodyPr/>
        <a:lstStyle/>
        <a:p>
          <a:endParaRPr lang="en-US"/>
        </a:p>
      </dgm:t>
    </dgm:pt>
    <dgm:pt modelId="{33F733A7-3ECD-134E-B286-8CFF493962BD}">
      <dgm:prSet phldrT="[Text]" custT="1"/>
      <dgm:spPr/>
      <dgm:t>
        <a:bodyPr/>
        <a:lstStyle/>
        <a:p>
          <a:r>
            <a:rPr lang="en-US" sz="1000" b="0" dirty="0" err="1" smtClean="0"/>
            <a:t>Overfitting</a:t>
          </a:r>
          <a:r>
            <a:rPr lang="en-US" sz="1000" b="0" dirty="0" smtClean="0"/>
            <a:t> Resistance</a:t>
          </a:r>
          <a:endParaRPr lang="en-US" sz="1000" b="0" dirty="0"/>
        </a:p>
      </dgm:t>
    </dgm:pt>
    <dgm:pt modelId="{B5F11A22-4E87-F04B-B3F8-776EFDA0535B}" type="parTrans" cxnId="{587DBCA9-4D6B-6A43-B39D-00DBFF373BE7}">
      <dgm:prSet/>
      <dgm:spPr/>
      <dgm:t>
        <a:bodyPr/>
        <a:lstStyle/>
        <a:p>
          <a:endParaRPr lang="en-US"/>
        </a:p>
      </dgm:t>
    </dgm:pt>
    <dgm:pt modelId="{EB9F2368-CA84-1043-B66B-D0CA5970B270}" type="sibTrans" cxnId="{587DBCA9-4D6B-6A43-B39D-00DBFF373BE7}">
      <dgm:prSet/>
      <dgm:spPr/>
      <dgm:t>
        <a:bodyPr/>
        <a:lstStyle/>
        <a:p>
          <a:endParaRPr lang="en-US"/>
        </a:p>
      </dgm:t>
    </dgm:pt>
    <dgm:pt modelId="{1CF35EC8-33A3-1E45-940B-FF06DEA2259C}">
      <dgm:prSet phldrT="[Text]" custT="1"/>
      <dgm:spPr/>
      <dgm:t>
        <a:bodyPr/>
        <a:lstStyle/>
        <a:p>
          <a:r>
            <a:rPr lang="en-US" sz="1000" b="0" dirty="0" smtClean="0"/>
            <a:t>Memory Complexity</a:t>
          </a:r>
          <a:endParaRPr lang="en-US" sz="1000" b="0" dirty="0"/>
        </a:p>
      </dgm:t>
    </dgm:pt>
    <dgm:pt modelId="{2BF50351-5087-064C-831E-3457FD04F632}" type="parTrans" cxnId="{A74B864B-2A0D-104E-8886-4E618B563195}">
      <dgm:prSet/>
      <dgm:spPr/>
      <dgm:t>
        <a:bodyPr/>
        <a:lstStyle/>
        <a:p>
          <a:endParaRPr lang="en-US"/>
        </a:p>
      </dgm:t>
    </dgm:pt>
    <dgm:pt modelId="{2D64560E-06E3-B54D-A253-C14C8912F1BF}" type="sibTrans" cxnId="{A74B864B-2A0D-104E-8886-4E618B563195}">
      <dgm:prSet/>
      <dgm:spPr/>
      <dgm:t>
        <a:bodyPr/>
        <a:lstStyle/>
        <a:p>
          <a:endParaRPr lang="en-US"/>
        </a:p>
      </dgm:t>
    </dgm:pt>
    <dgm:pt modelId="{60F82E26-BB1F-614F-BF8B-05B4F0CCB7A5}">
      <dgm:prSet phldrT="[Text]" custT="1"/>
      <dgm:spPr/>
      <dgm:t>
        <a:bodyPr/>
        <a:lstStyle/>
        <a:p>
          <a:r>
            <a:rPr lang="en-US" sz="900" b="0" dirty="0" smtClean="0"/>
            <a:t>Deterministic Results (Clustering)</a:t>
          </a:r>
          <a:endParaRPr lang="en-US" sz="900" b="0" dirty="0"/>
        </a:p>
      </dgm:t>
    </dgm:pt>
    <dgm:pt modelId="{ABB66A16-F3BB-E245-8DB9-5AF3A6745619}" type="parTrans" cxnId="{77028F57-2481-4C47-8D81-8286A7851AD0}">
      <dgm:prSet/>
      <dgm:spPr/>
      <dgm:t>
        <a:bodyPr/>
        <a:lstStyle/>
        <a:p>
          <a:endParaRPr lang="en-US"/>
        </a:p>
      </dgm:t>
    </dgm:pt>
    <dgm:pt modelId="{C4F65B96-3373-D74A-80E7-9A556221BF90}" type="sibTrans" cxnId="{77028F57-2481-4C47-8D81-8286A7851AD0}">
      <dgm:prSet/>
      <dgm:spPr/>
      <dgm:t>
        <a:bodyPr/>
        <a:lstStyle/>
        <a:p>
          <a:endParaRPr lang="en-US"/>
        </a:p>
      </dgm:t>
    </dgm:pt>
    <dgm:pt modelId="{B3B160BE-064E-1044-8CC2-9592FE87399A}">
      <dgm:prSet phldrT="[Text]" custT="1"/>
      <dgm:spPr/>
      <dgm:t>
        <a:bodyPr/>
        <a:lstStyle/>
        <a:p>
          <a:r>
            <a:rPr lang="en-US" sz="900" b="0" dirty="0" smtClean="0"/>
            <a:t>Probabilistic Interpretation</a:t>
          </a:r>
          <a:endParaRPr lang="en-US" sz="900" b="0" dirty="0"/>
        </a:p>
      </dgm:t>
    </dgm:pt>
    <dgm:pt modelId="{656DAEE1-B340-1941-B8E2-FBD29817B9FA}" type="parTrans" cxnId="{000BDED7-DF21-CB4F-9145-F99C82AC496D}">
      <dgm:prSet/>
      <dgm:spPr/>
      <dgm:t>
        <a:bodyPr/>
        <a:lstStyle/>
        <a:p>
          <a:endParaRPr lang="en-US"/>
        </a:p>
      </dgm:t>
    </dgm:pt>
    <dgm:pt modelId="{9AF02D89-8206-8E4B-842F-EB5CED47ED3E}" type="sibTrans" cxnId="{000BDED7-DF21-CB4F-9145-F99C82AC496D}">
      <dgm:prSet/>
      <dgm:spPr/>
      <dgm:t>
        <a:bodyPr/>
        <a:lstStyle/>
        <a:p>
          <a:endParaRPr lang="en-US"/>
        </a:p>
      </dgm:t>
    </dgm:pt>
    <dgm:pt modelId="{023F36F6-361A-3743-B549-BBA96B7A2EA7}">
      <dgm:prSet phldrT="[Text]" custT="1"/>
      <dgm:spPr/>
      <dgm:t>
        <a:bodyPr/>
        <a:lstStyle/>
        <a:p>
          <a:r>
            <a:rPr lang="en-US" sz="1000" b="0" dirty="0" smtClean="0"/>
            <a:t>Tuning Complexity</a:t>
          </a:r>
          <a:endParaRPr lang="en-US" sz="1000" b="0" dirty="0"/>
        </a:p>
      </dgm:t>
    </dgm:pt>
    <dgm:pt modelId="{3EBC7DA0-E223-344E-BD24-43E9D9434CB3}" type="parTrans" cxnId="{22057B5D-6410-A840-AB11-B6F341B6DFB9}">
      <dgm:prSet/>
      <dgm:spPr/>
      <dgm:t>
        <a:bodyPr/>
        <a:lstStyle/>
        <a:p>
          <a:endParaRPr lang="en-US"/>
        </a:p>
      </dgm:t>
    </dgm:pt>
    <dgm:pt modelId="{3CF51C9D-BDC1-7448-BCE8-19948A5A6042}" type="sibTrans" cxnId="{22057B5D-6410-A840-AB11-B6F341B6DFB9}">
      <dgm:prSet/>
      <dgm:spPr/>
      <dgm:t>
        <a:bodyPr/>
        <a:lstStyle/>
        <a:p>
          <a:endParaRPr lang="en-US"/>
        </a:p>
      </dgm:t>
    </dgm:pt>
    <dgm:pt modelId="{F017F0F8-E29E-8D40-9751-97EB98520B46}" type="pres">
      <dgm:prSet presAssocID="{93B3DDA7-0BED-9148-9464-9622AEC8A11A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484FEBB-2723-3245-87CB-A0C3E91DD227}" type="pres">
      <dgm:prSet presAssocID="{5C1653C0-9833-3447-99AD-6DC782868C21}" presName="centerShape" presStyleLbl="node0" presStyleIdx="0" presStyleCnt="1" custScaleX="158142" custScaleY="159900"/>
      <dgm:spPr/>
      <dgm:t>
        <a:bodyPr/>
        <a:lstStyle/>
        <a:p>
          <a:endParaRPr lang="en-US"/>
        </a:p>
      </dgm:t>
    </dgm:pt>
    <dgm:pt modelId="{302445E4-0DF6-6C4C-8CEA-1CB6DBE5CB3D}" type="pres">
      <dgm:prSet presAssocID="{B1052B15-F054-E24C-927C-85EBCF28084B}" presName="node" presStyleLbl="node1" presStyleIdx="0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CE24C6B-2700-354B-A73A-8318B6A2C09F}" type="pres">
      <dgm:prSet presAssocID="{B1052B15-F054-E24C-927C-85EBCF28084B}" presName="dummy" presStyleCnt="0"/>
      <dgm:spPr/>
    </dgm:pt>
    <dgm:pt modelId="{4112C03B-B18F-6F40-BBF4-12B966878942}" type="pres">
      <dgm:prSet presAssocID="{6678F646-7FB3-4F40-99D4-DC72742BC8E9}" presName="sibTrans" presStyleLbl="sibTrans2D1" presStyleIdx="0" presStyleCnt="8"/>
      <dgm:spPr/>
      <dgm:t>
        <a:bodyPr/>
        <a:lstStyle/>
        <a:p>
          <a:endParaRPr lang="en-US"/>
        </a:p>
      </dgm:t>
    </dgm:pt>
    <dgm:pt modelId="{C31F9323-DF99-B94A-B460-BAC89AB31FC5}" type="pres">
      <dgm:prSet presAssocID="{2E522F4F-B32B-634E-B7AB-6532239957C6}" presName="node" presStyleLbl="node1" presStyleIdx="1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B8B779F-8336-BB49-A921-CECF01C8D24A}" type="pres">
      <dgm:prSet presAssocID="{2E522F4F-B32B-634E-B7AB-6532239957C6}" presName="dummy" presStyleCnt="0"/>
      <dgm:spPr/>
    </dgm:pt>
    <dgm:pt modelId="{CD8C97AB-1C51-4B47-A383-372041EC60E0}" type="pres">
      <dgm:prSet presAssocID="{FBA02DCF-5089-4842-ADF0-B48FDC7929FC}" presName="sibTrans" presStyleLbl="sibTrans2D1" presStyleIdx="1" presStyleCnt="8"/>
      <dgm:spPr/>
      <dgm:t>
        <a:bodyPr/>
        <a:lstStyle/>
        <a:p>
          <a:endParaRPr lang="en-US"/>
        </a:p>
      </dgm:t>
    </dgm:pt>
    <dgm:pt modelId="{CC63E2F0-81AB-734B-9777-23B7A74DFACE}" type="pres">
      <dgm:prSet presAssocID="{5F6CEC6B-34D4-654D-AE57-A43D94CD07FF}" presName="node" presStyleLbl="node1" presStyleIdx="2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B900FC8-F7FC-354C-B78C-A50434E5A216}" type="pres">
      <dgm:prSet presAssocID="{5F6CEC6B-34D4-654D-AE57-A43D94CD07FF}" presName="dummy" presStyleCnt="0"/>
      <dgm:spPr/>
    </dgm:pt>
    <dgm:pt modelId="{C9DEADF6-AE52-394A-ADEE-8D5AB9AA538A}" type="pres">
      <dgm:prSet presAssocID="{D8B6BEEC-9BA0-E542-A956-5C05AE892104}" presName="sibTrans" presStyleLbl="sibTrans2D1" presStyleIdx="2" presStyleCnt="8"/>
      <dgm:spPr/>
      <dgm:t>
        <a:bodyPr/>
        <a:lstStyle/>
        <a:p>
          <a:endParaRPr lang="en-US"/>
        </a:p>
      </dgm:t>
    </dgm:pt>
    <dgm:pt modelId="{1C88781F-3690-4948-9F12-7BD1951E89CC}" type="pres">
      <dgm:prSet presAssocID="{33F733A7-3ECD-134E-B286-8CFF493962BD}" presName="node" presStyleLbl="node1" presStyleIdx="3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AACA80C-628F-814B-B2FC-37E8D2C66E78}" type="pres">
      <dgm:prSet presAssocID="{33F733A7-3ECD-134E-B286-8CFF493962BD}" presName="dummy" presStyleCnt="0"/>
      <dgm:spPr/>
    </dgm:pt>
    <dgm:pt modelId="{D54B3C75-517A-8B4A-A4DC-61748483BDB7}" type="pres">
      <dgm:prSet presAssocID="{EB9F2368-CA84-1043-B66B-D0CA5970B270}" presName="sibTrans" presStyleLbl="sibTrans2D1" presStyleIdx="3" presStyleCnt="8"/>
      <dgm:spPr/>
      <dgm:t>
        <a:bodyPr/>
        <a:lstStyle/>
        <a:p>
          <a:endParaRPr lang="en-US"/>
        </a:p>
      </dgm:t>
    </dgm:pt>
    <dgm:pt modelId="{B344851A-0A24-D741-A882-99AD7DBAB812}" type="pres">
      <dgm:prSet presAssocID="{B3B160BE-064E-1044-8CC2-9592FE87399A}" presName="node" presStyleLbl="node1" presStyleIdx="4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92C955C-B74D-8B49-964C-2974884919E3}" type="pres">
      <dgm:prSet presAssocID="{B3B160BE-064E-1044-8CC2-9592FE87399A}" presName="dummy" presStyleCnt="0"/>
      <dgm:spPr/>
    </dgm:pt>
    <dgm:pt modelId="{CA6CD7C7-590B-7E48-9093-B0AF5DF3ED9E}" type="pres">
      <dgm:prSet presAssocID="{9AF02D89-8206-8E4B-842F-EB5CED47ED3E}" presName="sibTrans" presStyleLbl="sibTrans2D1" presStyleIdx="4" presStyleCnt="8"/>
      <dgm:spPr/>
      <dgm:t>
        <a:bodyPr/>
        <a:lstStyle/>
        <a:p>
          <a:endParaRPr lang="en-US"/>
        </a:p>
      </dgm:t>
    </dgm:pt>
    <dgm:pt modelId="{6704E0C0-E93D-2246-BFB5-56A86FB40A79}" type="pres">
      <dgm:prSet presAssocID="{1CF35EC8-33A3-1E45-940B-FF06DEA2259C}" presName="node" presStyleLbl="node1" presStyleIdx="5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5F4D081-287F-8244-A305-D4BF1503297D}" type="pres">
      <dgm:prSet presAssocID="{1CF35EC8-33A3-1E45-940B-FF06DEA2259C}" presName="dummy" presStyleCnt="0"/>
      <dgm:spPr/>
    </dgm:pt>
    <dgm:pt modelId="{0DEDF1C2-97A4-0E40-871F-A09117F0EFB2}" type="pres">
      <dgm:prSet presAssocID="{2D64560E-06E3-B54D-A253-C14C8912F1BF}" presName="sibTrans" presStyleLbl="sibTrans2D1" presStyleIdx="5" presStyleCnt="8"/>
      <dgm:spPr/>
      <dgm:t>
        <a:bodyPr/>
        <a:lstStyle/>
        <a:p>
          <a:endParaRPr lang="en-US"/>
        </a:p>
      </dgm:t>
    </dgm:pt>
    <dgm:pt modelId="{36ACBCB1-0410-5F4A-9B51-749477C9C848}" type="pres">
      <dgm:prSet presAssocID="{60F82E26-BB1F-614F-BF8B-05B4F0CCB7A5}" presName="node" presStyleLbl="node1" presStyleIdx="6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F8E869F-B759-8B49-A849-FBB6F5E531D1}" type="pres">
      <dgm:prSet presAssocID="{60F82E26-BB1F-614F-BF8B-05B4F0CCB7A5}" presName="dummy" presStyleCnt="0"/>
      <dgm:spPr/>
    </dgm:pt>
    <dgm:pt modelId="{3D0C442A-E45A-074A-8EDB-505C4032029F}" type="pres">
      <dgm:prSet presAssocID="{C4F65B96-3373-D74A-80E7-9A556221BF90}" presName="sibTrans" presStyleLbl="sibTrans2D1" presStyleIdx="6" presStyleCnt="8"/>
      <dgm:spPr/>
      <dgm:t>
        <a:bodyPr/>
        <a:lstStyle/>
        <a:p>
          <a:endParaRPr lang="en-US"/>
        </a:p>
      </dgm:t>
    </dgm:pt>
    <dgm:pt modelId="{B1E3750F-294C-1D48-B89A-5E441B7DB272}" type="pres">
      <dgm:prSet presAssocID="{023F36F6-361A-3743-B549-BBA96B7A2EA7}" presName="node" presStyleLbl="node1" presStyleIdx="7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569B6B8-C214-E846-8A09-8F85DEBE9DEF}" type="pres">
      <dgm:prSet presAssocID="{023F36F6-361A-3743-B549-BBA96B7A2EA7}" presName="dummy" presStyleCnt="0"/>
      <dgm:spPr/>
    </dgm:pt>
    <dgm:pt modelId="{D03C4DF4-58CB-834A-8DC6-6CE251193B9C}" type="pres">
      <dgm:prSet presAssocID="{3CF51C9D-BDC1-7448-BCE8-19948A5A6042}" presName="sibTrans" presStyleLbl="sibTrans2D1" presStyleIdx="7" presStyleCnt="8"/>
      <dgm:spPr/>
      <dgm:t>
        <a:bodyPr/>
        <a:lstStyle/>
        <a:p>
          <a:endParaRPr lang="en-US"/>
        </a:p>
      </dgm:t>
    </dgm:pt>
  </dgm:ptLst>
  <dgm:cxnLst>
    <dgm:cxn modelId="{C874A4D7-752D-EF4C-9F92-4E8F94EB4C81}" type="presOf" srcId="{B3B160BE-064E-1044-8CC2-9592FE87399A}" destId="{B344851A-0A24-D741-A882-99AD7DBAB812}" srcOrd="0" destOrd="0" presId="urn:microsoft.com/office/officeart/2005/8/layout/radial6"/>
    <dgm:cxn modelId="{0774A643-BE89-1C4F-9F39-013F3690BAB2}" srcId="{5C1653C0-9833-3447-99AD-6DC782868C21}" destId="{2E522F4F-B32B-634E-B7AB-6532239957C6}" srcOrd="1" destOrd="0" parTransId="{7428A05A-8F13-9C44-8DBD-05EC9B1098B2}" sibTransId="{FBA02DCF-5089-4842-ADF0-B48FDC7929FC}"/>
    <dgm:cxn modelId="{26429207-01EE-DB4D-BA80-F659D44BC0A1}" srcId="{93B3DDA7-0BED-9148-9464-9622AEC8A11A}" destId="{5C1653C0-9833-3447-99AD-6DC782868C21}" srcOrd="0" destOrd="0" parTransId="{D0EFC411-ECC4-634D-A3F2-3FE15F7DE863}" sibTransId="{7FFCB30B-E55A-A245-B12E-4FC4756E53E7}"/>
    <dgm:cxn modelId="{00969E13-E234-B34B-94C1-42886EAF92DC}" type="presOf" srcId="{1CF35EC8-33A3-1E45-940B-FF06DEA2259C}" destId="{6704E0C0-E93D-2246-BFB5-56A86FB40A79}" srcOrd="0" destOrd="0" presId="urn:microsoft.com/office/officeart/2005/8/layout/radial6"/>
    <dgm:cxn modelId="{6076520E-2AE7-E645-A259-04B28F4F384B}" type="presOf" srcId="{9AF02D89-8206-8E4B-842F-EB5CED47ED3E}" destId="{CA6CD7C7-590B-7E48-9093-B0AF5DF3ED9E}" srcOrd="0" destOrd="0" presId="urn:microsoft.com/office/officeart/2005/8/layout/radial6"/>
    <dgm:cxn modelId="{81C4189F-C3AC-9040-89BB-323EE14CD4EF}" type="presOf" srcId="{3CF51C9D-BDC1-7448-BCE8-19948A5A6042}" destId="{D03C4DF4-58CB-834A-8DC6-6CE251193B9C}" srcOrd="0" destOrd="0" presId="urn:microsoft.com/office/officeart/2005/8/layout/radial6"/>
    <dgm:cxn modelId="{587DBCA9-4D6B-6A43-B39D-00DBFF373BE7}" srcId="{5C1653C0-9833-3447-99AD-6DC782868C21}" destId="{33F733A7-3ECD-134E-B286-8CFF493962BD}" srcOrd="3" destOrd="0" parTransId="{B5F11A22-4E87-F04B-B3F8-776EFDA0535B}" sibTransId="{EB9F2368-CA84-1043-B66B-D0CA5970B270}"/>
    <dgm:cxn modelId="{28CA1FA4-0DB5-A746-AC5A-57BAA428C25C}" type="presOf" srcId="{33F733A7-3ECD-134E-B286-8CFF493962BD}" destId="{1C88781F-3690-4948-9F12-7BD1951E89CC}" srcOrd="0" destOrd="0" presId="urn:microsoft.com/office/officeart/2005/8/layout/radial6"/>
    <dgm:cxn modelId="{D1F53DFD-0748-5043-8B47-185C962B4E57}" type="presOf" srcId="{2D64560E-06E3-B54D-A253-C14C8912F1BF}" destId="{0DEDF1C2-97A4-0E40-871F-A09117F0EFB2}" srcOrd="0" destOrd="0" presId="urn:microsoft.com/office/officeart/2005/8/layout/radial6"/>
    <dgm:cxn modelId="{32B67601-0AD5-6E48-9885-9BDD6290A97E}" type="presOf" srcId="{93B3DDA7-0BED-9148-9464-9622AEC8A11A}" destId="{F017F0F8-E29E-8D40-9751-97EB98520B46}" srcOrd="0" destOrd="0" presId="urn:microsoft.com/office/officeart/2005/8/layout/radial6"/>
    <dgm:cxn modelId="{E3579D10-DD43-7040-8BCA-CC7ECB3B549E}" srcId="{93B3DDA7-0BED-9148-9464-9622AEC8A11A}" destId="{12B9A5E8-2716-D44A-88D6-02B63CF5D1DB}" srcOrd="4" destOrd="0" parTransId="{A6D2839D-0124-A14F-976C-15967805B1AE}" sibTransId="{A3DF5CDF-A6AF-1449-9AA5-F898C5D43E22}"/>
    <dgm:cxn modelId="{51E1810C-D31F-8849-94AF-B1EF8DCA88CF}" type="presOf" srcId="{2E522F4F-B32B-634E-B7AB-6532239957C6}" destId="{C31F9323-DF99-B94A-B460-BAC89AB31FC5}" srcOrd="0" destOrd="0" presId="urn:microsoft.com/office/officeart/2005/8/layout/radial6"/>
    <dgm:cxn modelId="{A74B864B-2A0D-104E-8886-4E618B563195}" srcId="{5C1653C0-9833-3447-99AD-6DC782868C21}" destId="{1CF35EC8-33A3-1E45-940B-FF06DEA2259C}" srcOrd="5" destOrd="0" parTransId="{2BF50351-5087-064C-831E-3457FD04F632}" sibTransId="{2D64560E-06E3-B54D-A253-C14C8912F1BF}"/>
    <dgm:cxn modelId="{3CC0760E-D8F5-7F44-80DE-838D561071D9}" type="presOf" srcId="{C4F65B96-3373-D74A-80E7-9A556221BF90}" destId="{3D0C442A-E45A-074A-8EDB-505C4032029F}" srcOrd="0" destOrd="0" presId="urn:microsoft.com/office/officeart/2005/8/layout/radial6"/>
    <dgm:cxn modelId="{D60985C9-264E-3F4B-843C-CFEF6162D5D2}" srcId="{5C1653C0-9833-3447-99AD-6DC782868C21}" destId="{5F6CEC6B-34D4-654D-AE57-A43D94CD07FF}" srcOrd="2" destOrd="0" parTransId="{38DA485D-3C8A-3B41-A7C7-EDB263127F29}" sibTransId="{D8B6BEEC-9BA0-E542-A956-5C05AE892104}"/>
    <dgm:cxn modelId="{000BDED7-DF21-CB4F-9145-F99C82AC496D}" srcId="{5C1653C0-9833-3447-99AD-6DC782868C21}" destId="{B3B160BE-064E-1044-8CC2-9592FE87399A}" srcOrd="4" destOrd="0" parTransId="{656DAEE1-B340-1941-B8E2-FBD29817B9FA}" sibTransId="{9AF02D89-8206-8E4B-842F-EB5CED47ED3E}"/>
    <dgm:cxn modelId="{6A4F6B3B-97AB-1F42-9358-7BF693B84C06}" srcId="{93B3DDA7-0BED-9148-9464-9622AEC8A11A}" destId="{8333A920-5D43-4643-B426-9FE7E2F6D81B}" srcOrd="2" destOrd="0" parTransId="{88F012D6-6CBF-2F4F-9252-45BA87E6590C}" sibTransId="{74C689A6-0D26-3C43-84D8-AC57B3FDE308}"/>
    <dgm:cxn modelId="{22057B5D-6410-A840-AB11-B6F341B6DFB9}" srcId="{5C1653C0-9833-3447-99AD-6DC782868C21}" destId="{023F36F6-361A-3743-B549-BBA96B7A2EA7}" srcOrd="7" destOrd="0" parTransId="{3EBC7DA0-E223-344E-BD24-43E9D9434CB3}" sibTransId="{3CF51C9D-BDC1-7448-BCE8-19948A5A6042}"/>
    <dgm:cxn modelId="{93CD4DF3-C96F-604B-89DF-96F87CF39399}" type="presOf" srcId="{5C1653C0-9833-3447-99AD-6DC782868C21}" destId="{1484FEBB-2723-3245-87CB-A0C3E91DD227}" srcOrd="0" destOrd="0" presId="urn:microsoft.com/office/officeart/2005/8/layout/radial6"/>
    <dgm:cxn modelId="{DB813BB5-DDF3-4345-973D-9EC899EED2C8}" type="presOf" srcId="{5F6CEC6B-34D4-654D-AE57-A43D94CD07FF}" destId="{CC63E2F0-81AB-734B-9777-23B7A74DFACE}" srcOrd="0" destOrd="0" presId="urn:microsoft.com/office/officeart/2005/8/layout/radial6"/>
    <dgm:cxn modelId="{B85C8F0A-257F-364B-800A-8EC711544774}" type="presOf" srcId="{EB9F2368-CA84-1043-B66B-D0CA5970B270}" destId="{D54B3C75-517A-8B4A-A4DC-61748483BDB7}" srcOrd="0" destOrd="0" presId="urn:microsoft.com/office/officeart/2005/8/layout/radial6"/>
    <dgm:cxn modelId="{8A1CC6A8-1F5B-B640-A66F-8D8C0CCA0CBA}" srcId="{93B3DDA7-0BED-9148-9464-9622AEC8A11A}" destId="{5C527C8B-C8E3-1849-A410-D2D836CAE2D7}" srcOrd="1" destOrd="0" parTransId="{D33E4937-77E0-BD4D-8A56-CD40E4CCEAA8}" sibTransId="{079B0C7F-970D-F04E-A4F3-C6375C8C13C7}"/>
    <dgm:cxn modelId="{054300DA-46EA-2F47-B663-E20BAEDC97BC}" type="presOf" srcId="{B1052B15-F054-E24C-927C-85EBCF28084B}" destId="{302445E4-0DF6-6C4C-8CEA-1CB6DBE5CB3D}" srcOrd="0" destOrd="0" presId="urn:microsoft.com/office/officeart/2005/8/layout/radial6"/>
    <dgm:cxn modelId="{86F87C95-B564-4543-8D5F-9310D248614C}" srcId="{93B3DDA7-0BED-9148-9464-9622AEC8A11A}" destId="{B9A89F7F-8DEF-2049-ACF5-5202C02210A4}" srcOrd="3" destOrd="0" parTransId="{79CC9CDF-3626-A147-9C5D-0815A8CD7B46}" sibTransId="{57A872C0-254D-D643-AC6D-FECAF844FA10}"/>
    <dgm:cxn modelId="{56880737-A6C4-E243-A9B4-5D340121ECC8}" srcId="{5C1653C0-9833-3447-99AD-6DC782868C21}" destId="{B1052B15-F054-E24C-927C-85EBCF28084B}" srcOrd="0" destOrd="0" parTransId="{3402564D-E4B0-7343-8CCD-196FE657BDB1}" sibTransId="{6678F646-7FB3-4F40-99D4-DC72742BC8E9}"/>
    <dgm:cxn modelId="{9C0EF32B-C029-F440-809D-5B9D26BE6234}" type="presOf" srcId="{60F82E26-BB1F-614F-BF8B-05B4F0CCB7A5}" destId="{36ACBCB1-0410-5F4A-9B51-749477C9C848}" srcOrd="0" destOrd="0" presId="urn:microsoft.com/office/officeart/2005/8/layout/radial6"/>
    <dgm:cxn modelId="{696DBB19-A5E5-1F4A-8031-3ECDFA1E9EA4}" type="presOf" srcId="{023F36F6-361A-3743-B549-BBA96B7A2EA7}" destId="{B1E3750F-294C-1D48-B89A-5E441B7DB272}" srcOrd="0" destOrd="0" presId="urn:microsoft.com/office/officeart/2005/8/layout/radial6"/>
    <dgm:cxn modelId="{1D39E449-B873-C146-B640-B737FA1997FD}" type="presOf" srcId="{D8B6BEEC-9BA0-E542-A956-5C05AE892104}" destId="{C9DEADF6-AE52-394A-ADEE-8D5AB9AA538A}" srcOrd="0" destOrd="0" presId="urn:microsoft.com/office/officeart/2005/8/layout/radial6"/>
    <dgm:cxn modelId="{77028F57-2481-4C47-8D81-8286A7851AD0}" srcId="{5C1653C0-9833-3447-99AD-6DC782868C21}" destId="{60F82E26-BB1F-614F-BF8B-05B4F0CCB7A5}" srcOrd="6" destOrd="0" parTransId="{ABB66A16-F3BB-E245-8DB9-5AF3A6745619}" sibTransId="{C4F65B96-3373-D74A-80E7-9A556221BF90}"/>
    <dgm:cxn modelId="{75BA33FD-DE56-D24E-9EA1-7581021C7543}" type="presOf" srcId="{FBA02DCF-5089-4842-ADF0-B48FDC7929FC}" destId="{CD8C97AB-1C51-4B47-A383-372041EC60E0}" srcOrd="0" destOrd="0" presId="urn:microsoft.com/office/officeart/2005/8/layout/radial6"/>
    <dgm:cxn modelId="{3AE6E7AE-7473-E74A-91E6-E23B2E3450AB}" type="presOf" srcId="{6678F646-7FB3-4F40-99D4-DC72742BC8E9}" destId="{4112C03B-B18F-6F40-BBF4-12B966878942}" srcOrd="0" destOrd="0" presId="urn:microsoft.com/office/officeart/2005/8/layout/radial6"/>
    <dgm:cxn modelId="{C31DE435-396D-034A-BFCB-1C8AF0A75D41}" type="presParOf" srcId="{F017F0F8-E29E-8D40-9751-97EB98520B46}" destId="{1484FEBB-2723-3245-87CB-A0C3E91DD227}" srcOrd="0" destOrd="0" presId="urn:microsoft.com/office/officeart/2005/8/layout/radial6"/>
    <dgm:cxn modelId="{83B7C84C-2444-D540-9EA0-F165648D701E}" type="presParOf" srcId="{F017F0F8-E29E-8D40-9751-97EB98520B46}" destId="{302445E4-0DF6-6C4C-8CEA-1CB6DBE5CB3D}" srcOrd="1" destOrd="0" presId="urn:microsoft.com/office/officeart/2005/8/layout/radial6"/>
    <dgm:cxn modelId="{2E2A5E73-B74A-4D44-B36E-3A8C514FD2F3}" type="presParOf" srcId="{F017F0F8-E29E-8D40-9751-97EB98520B46}" destId="{DCE24C6B-2700-354B-A73A-8318B6A2C09F}" srcOrd="2" destOrd="0" presId="urn:microsoft.com/office/officeart/2005/8/layout/radial6"/>
    <dgm:cxn modelId="{C4E80C04-4D48-574A-9D81-1D5B22D6A2DC}" type="presParOf" srcId="{F017F0F8-E29E-8D40-9751-97EB98520B46}" destId="{4112C03B-B18F-6F40-BBF4-12B966878942}" srcOrd="3" destOrd="0" presId="urn:microsoft.com/office/officeart/2005/8/layout/radial6"/>
    <dgm:cxn modelId="{95FA2D87-CF7B-4E46-A3D6-22B69D11FB9F}" type="presParOf" srcId="{F017F0F8-E29E-8D40-9751-97EB98520B46}" destId="{C31F9323-DF99-B94A-B460-BAC89AB31FC5}" srcOrd="4" destOrd="0" presId="urn:microsoft.com/office/officeart/2005/8/layout/radial6"/>
    <dgm:cxn modelId="{708E005C-8919-264C-813C-541DD3441EEF}" type="presParOf" srcId="{F017F0F8-E29E-8D40-9751-97EB98520B46}" destId="{3B8B779F-8336-BB49-A921-CECF01C8D24A}" srcOrd="5" destOrd="0" presId="urn:microsoft.com/office/officeart/2005/8/layout/radial6"/>
    <dgm:cxn modelId="{D23A4A13-DBE8-8A47-909F-C31009E1E4E4}" type="presParOf" srcId="{F017F0F8-E29E-8D40-9751-97EB98520B46}" destId="{CD8C97AB-1C51-4B47-A383-372041EC60E0}" srcOrd="6" destOrd="0" presId="urn:microsoft.com/office/officeart/2005/8/layout/radial6"/>
    <dgm:cxn modelId="{BEE12F43-FCF0-F04B-BCB1-AB57C3BBB645}" type="presParOf" srcId="{F017F0F8-E29E-8D40-9751-97EB98520B46}" destId="{CC63E2F0-81AB-734B-9777-23B7A74DFACE}" srcOrd="7" destOrd="0" presId="urn:microsoft.com/office/officeart/2005/8/layout/radial6"/>
    <dgm:cxn modelId="{AA16F613-672A-7940-B142-CBC82311A2FA}" type="presParOf" srcId="{F017F0F8-E29E-8D40-9751-97EB98520B46}" destId="{3B900FC8-F7FC-354C-B78C-A50434E5A216}" srcOrd="8" destOrd="0" presId="urn:microsoft.com/office/officeart/2005/8/layout/radial6"/>
    <dgm:cxn modelId="{BAE31CBC-925F-7E47-9AB8-70D5E48BDAFF}" type="presParOf" srcId="{F017F0F8-E29E-8D40-9751-97EB98520B46}" destId="{C9DEADF6-AE52-394A-ADEE-8D5AB9AA538A}" srcOrd="9" destOrd="0" presId="urn:microsoft.com/office/officeart/2005/8/layout/radial6"/>
    <dgm:cxn modelId="{58DA22E3-06C9-BB41-B4B9-0B16A1071478}" type="presParOf" srcId="{F017F0F8-E29E-8D40-9751-97EB98520B46}" destId="{1C88781F-3690-4948-9F12-7BD1951E89CC}" srcOrd="10" destOrd="0" presId="urn:microsoft.com/office/officeart/2005/8/layout/radial6"/>
    <dgm:cxn modelId="{7B888B65-C14C-4F4A-BCA4-518484B07C5F}" type="presParOf" srcId="{F017F0F8-E29E-8D40-9751-97EB98520B46}" destId="{CAACA80C-628F-814B-B2FC-37E8D2C66E78}" srcOrd="11" destOrd="0" presId="urn:microsoft.com/office/officeart/2005/8/layout/radial6"/>
    <dgm:cxn modelId="{62296286-0038-CE40-9BFC-54BF2F064DE6}" type="presParOf" srcId="{F017F0F8-E29E-8D40-9751-97EB98520B46}" destId="{D54B3C75-517A-8B4A-A4DC-61748483BDB7}" srcOrd="12" destOrd="0" presId="urn:microsoft.com/office/officeart/2005/8/layout/radial6"/>
    <dgm:cxn modelId="{E5F5840B-CAAC-F14C-8DC8-E0D9746C500C}" type="presParOf" srcId="{F017F0F8-E29E-8D40-9751-97EB98520B46}" destId="{B344851A-0A24-D741-A882-99AD7DBAB812}" srcOrd="13" destOrd="0" presId="urn:microsoft.com/office/officeart/2005/8/layout/radial6"/>
    <dgm:cxn modelId="{38A897B1-155D-9A43-B088-2CF88A6453CF}" type="presParOf" srcId="{F017F0F8-E29E-8D40-9751-97EB98520B46}" destId="{C92C955C-B74D-8B49-964C-2974884919E3}" srcOrd="14" destOrd="0" presId="urn:microsoft.com/office/officeart/2005/8/layout/radial6"/>
    <dgm:cxn modelId="{37676E2B-316F-F341-A23D-17C93A56A7CE}" type="presParOf" srcId="{F017F0F8-E29E-8D40-9751-97EB98520B46}" destId="{CA6CD7C7-590B-7E48-9093-B0AF5DF3ED9E}" srcOrd="15" destOrd="0" presId="urn:microsoft.com/office/officeart/2005/8/layout/radial6"/>
    <dgm:cxn modelId="{AB3356B3-9E66-E942-B9E3-8EA2646F4B0A}" type="presParOf" srcId="{F017F0F8-E29E-8D40-9751-97EB98520B46}" destId="{6704E0C0-E93D-2246-BFB5-56A86FB40A79}" srcOrd="16" destOrd="0" presId="urn:microsoft.com/office/officeart/2005/8/layout/radial6"/>
    <dgm:cxn modelId="{4D62C4D4-1DB4-954F-AAA5-F73DF1F45677}" type="presParOf" srcId="{F017F0F8-E29E-8D40-9751-97EB98520B46}" destId="{25F4D081-287F-8244-A305-D4BF1503297D}" srcOrd="17" destOrd="0" presId="urn:microsoft.com/office/officeart/2005/8/layout/radial6"/>
    <dgm:cxn modelId="{3AD18AD8-5336-7F4C-A569-BD5992E8F1CB}" type="presParOf" srcId="{F017F0F8-E29E-8D40-9751-97EB98520B46}" destId="{0DEDF1C2-97A4-0E40-871F-A09117F0EFB2}" srcOrd="18" destOrd="0" presId="urn:microsoft.com/office/officeart/2005/8/layout/radial6"/>
    <dgm:cxn modelId="{F2C8C2B9-3841-D443-B393-755DB5E05A90}" type="presParOf" srcId="{F017F0F8-E29E-8D40-9751-97EB98520B46}" destId="{36ACBCB1-0410-5F4A-9B51-749477C9C848}" srcOrd="19" destOrd="0" presId="urn:microsoft.com/office/officeart/2005/8/layout/radial6"/>
    <dgm:cxn modelId="{3F9D2706-643E-7E4A-8A51-2C9A1640FCDA}" type="presParOf" srcId="{F017F0F8-E29E-8D40-9751-97EB98520B46}" destId="{1F8E869F-B759-8B49-A849-FBB6F5E531D1}" srcOrd="20" destOrd="0" presId="urn:microsoft.com/office/officeart/2005/8/layout/radial6"/>
    <dgm:cxn modelId="{D830A82C-67AE-D74A-A231-26B82CFCC402}" type="presParOf" srcId="{F017F0F8-E29E-8D40-9751-97EB98520B46}" destId="{3D0C442A-E45A-074A-8EDB-505C4032029F}" srcOrd="21" destOrd="0" presId="urn:microsoft.com/office/officeart/2005/8/layout/radial6"/>
    <dgm:cxn modelId="{B019F3EE-5E98-184E-92C6-12BA05BDADBC}" type="presParOf" srcId="{F017F0F8-E29E-8D40-9751-97EB98520B46}" destId="{B1E3750F-294C-1D48-B89A-5E441B7DB272}" srcOrd="22" destOrd="0" presId="urn:microsoft.com/office/officeart/2005/8/layout/radial6"/>
    <dgm:cxn modelId="{025C5D44-012F-EA43-B0FE-8D75F60B94BB}" type="presParOf" srcId="{F017F0F8-E29E-8D40-9751-97EB98520B46}" destId="{F569B6B8-C214-E846-8A09-8F85DEBE9DEF}" srcOrd="23" destOrd="0" presId="urn:microsoft.com/office/officeart/2005/8/layout/radial6"/>
    <dgm:cxn modelId="{EE6CC873-2F28-2F4F-AA48-F9BF48EC55CC}" type="presParOf" srcId="{F017F0F8-E29E-8D40-9751-97EB98520B46}" destId="{D03C4DF4-58CB-834A-8DC6-6CE251193B9C}" srcOrd="24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BB4E1D-0394-234F-B755-C7704BE0E784}">
      <dsp:nvSpPr>
        <dsp:cNvPr id="0" name=""/>
        <dsp:cNvSpPr/>
      </dsp:nvSpPr>
      <dsp:spPr>
        <a:xfrm>
          <a:off x="597667" y="495597"/>
          <a:ext cx="4479340" cy="4479340"/>
        </a:xfrm>
        <a:prstGeom prst="blockArc">
          <a:avLst>
            <a:gd name="adj1" fmla="val 13500000"/>
            <a:gd name="adj2" fmla="val 16200000"/>
            <a:gd name="adj3" fmla="val 3423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03C4DF4-58CB-834A-8DC6-6CE251193B9C}">
      <dsp:nvSpPr>
        <dsp:cNvPr id="0" name=""/>
        <dsp:cNvSpPr/>
      </dsp:nvSpPr>
      <dsp:spPr>
        <a:xfrm>
          <a:off x="597667" y="495597"/>
          <a:ext cx="4479340" cy="4479340"/>
        </a:xfrm>
        <a:prstGeom prst="blockArc">
          <a:avLst>
            <a:gd name="adj1" fmla="val 10800000"/>
            <a:gd name="adj2" fmla="val 13500000"/>
            <a:gd name="adj3" fmla="val 3423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0C442A-E45A-074A-8EDB-505C4032029F}">
      <dsp:nvSpPr>
        <dsp:cNvPr id="0" name=""/>
        <dsp:cNvSpPr/>
      </dsp:nvSpPr>
      <dsp:spPr>
        <a:xfrm>
          <a:off x="597667" y="495597"/>
          <a:ext cx="4479340" cy="4479340"/>
        </a:xfrm>
        <a:prstGeom prst="blockArc">
          <a:avLst>
            <a:gd name="adj1" fmla="val 8100000"/>
            <a:gd name="adj2" fmla="val 10800000"/>
            <a:gd name="adj3" fmla="val 3423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DEDF1C2-97A4-0E40-871F-A09117F0EFB2}">
      <dsp:nvSpPr>
        <dsp:cNvPr id="0" name=""/>
        <dsp:cNvSpPr/>
      </dsp:nvSpPr>
      <dsp:spPr>
        <a:xfrm>
          <a:off x="597667" y="495597"/>
          <a:ext cx="4479340" cy="4479340"/>
        </a:xfrm>
        <a:prstGeom prst="blockArc">
          <a:avLst>
            <a:gd name="adj1" fmla="val 5400000"/>
            <a:gd name="adj2" fmla="val 8100000"/>
            <a:gd name="adj3" fmla="val 3423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A6CD7C7-590B-7E48-9093-B0AF5DF3ED9E}">
      <dsp:nvSpPr>
        <dsp:cNvPr id="0" name=""/>
        <dsp:cNvSpPr/>
      </dsp:nvSpPr>
      <dsp:spPr>
        <a:xfrm>
          <a:off x="597667" y="495597"/>
          <a:ext cx="4479340" cy="4479340"/>
        </a:xfrm>
        <a:prstGeom prst="blockArc">
          <a:avLst>
            <a:gd name="adj1" fmla="val 2700000"/>
            <a:gd name="adj2" fmla="val 5400000"/>
            <a:gd name="adj3" fmla="val 3423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063ABF-A1B4-214C-9051-86E2BAD852B1}">
      <dsp:nvSpPr>
        <dsp:cNvPr id="0" name=""/>
        <dsp:cNvSpPr/>
      </dsp:nvSpPr>
      <dsp:spPr>
        <a:xfrm>
          <a:off x="597667" y="495597"/>
          <a:ext cx="4479340" cy="4479340"/>
        </a:xfrm>
        <a:prstGeom prst="blockArc">
          <a:avLst>
            <a:gd name="adj1" fmla="val 0"/>
            <a:gd name="adj2" fmla="val 2700000"/>
            <a:gd name="adj3" fmla="val 3423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8C97AB-1C51-4B47-A383-372041EC60E0}">
      <dsp:nvSpPr>
        <dsp:cNvPr id="0" name=""/>
        <dsp:cNvSpPr/>
      </dsp:nvSpPr>
      <dsp:spPr>
        <a:xfrm>
          <a:off x="597667" y="495597"/>
          <a:ext cx="4479340" cy="4479340"/>
        </a:xfrm>
        <a:prstGeom prst="blockArc">
          <a:avLst>
            <a:gd name="adj1" fmla="val 18900000"/>
            <a:gd name="adj2" fmla="val 0"/>
            <a:gd name="adj3" fmla="val 3423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112C03B-B18F-6F40-BBF4-12B966878942}">
      <dsp:nvSpPr>
        <dsp:cNvPr id="0" name=""/>
        <dsp:cNvSpPr/>
      </dsp:nvSpPr>
      <dsp:spPr>
        <a:xfrm>
          <a:off x="597667" y="495597"/>
          <a:ext cx="4479340" cy="4479340"/>
        </a:xfrm>
        <a:prstGeom prst="blockArc">
          <a:avLst>
            <a:gd name="adj1" fmla="val 16200000"/>
            <a:gd name="adj2" fmla="val 18900000"/>
            <a:gd name="adj3" fmla="val 3423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484FEBB-2723-3245-87CB-A0C3E91DD227}">
      <dsp:nvSpPr>
        <dsp:cNvPr id="0" name=""/>
        <dsp:cNvSpPr/>
      </dsp:nvSpPr>
      <dsp:spPr>
        <a:xfrm>
          <a:off x="1634517" y="1519076"/>
          <a:ext cx="2405639" cy="2432382"/>
        </a:xfrm>
        <a:prstGeom prst="ellipse">
          <a:avLst/>
        </a:prstGeom>
        <a:solidFill>
          <a:schemeClr val="bg1"/>
        </a:solidFill>
        <a:ln w="12700" cap="flat" cmpd="sng" algn="ctr">
          <a:solidFill>
            <a:schemeClr val="bg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dirty="0" smtClean="0">
              <a:solidFill>
                <a:schemeClr val="accent5">
                  <a:lumMod val="75000"/>
                </a:schemeClr>
              </a:solidFill>
            </a:rPr>
            <a:t>Drivers</a:t>
          </a:r>
          <a:endParaRPr lang="en-US" sz="4000" kern="1200" dirty="0">
            <a:solidFill>
              <a:schemeClr val="accent5">
                <a:lumMod val="75000"/>
              </a:schemeClr>
            </a:solidFill>
          </a:endParaRPr>
        </a:p>
      </dsp:txBody>
      <dsp:txXfrm>
        <a:off x="1986815" y="1875290"/>
        <a:ext cx="1701043" cy="1719954"/>
      </dsp:txXfrm>
    </dsp:sp>
    <dsp:sp modelId="{302445E4-0DF6-6C4C-8CEA-1CB6DBE5CB3D}">
      <dsp:nvSpPr>
        <dsp:cNvPr id="0" name=""/>
        <dsp:cNvSpPr/>
      </dsp:nvSpPr>
      <dsp:spPr>
        <a:xfrm>
          <a:off x="2304921" y="1514"/>
          <a:ext cx="1064832" cy="106483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b="0" kern="1200" dirty="0" smtClean="0"/>
            <a:t>Big Data</a:t>
          </a:r>
          <a:endParaRPr lang="en-US" sz="1000" b="0" kern="1200" dirty="0"/>
        </a:p>
      </dsp:txBody>
      <dsp:txXfrm>
        <a:off x="2460862" y="157455"/>
        <a:ext cx="752950" cy="752950"/>
      </dsp:txXfrm>
    </dsp:sp>
    <dsp:sp modelId="{C31F9323-DF99-B94A-B460-BAC89AB31FC5}">
      <dsp:nvSpPr>
        <dsp:cNvPr id="0" name=""/>
        <dsp:cNvSpPr/>
      </dsp:nvSpPr>
      <dsp:spPr>
        <a:xfrm>
          <a:off x="3861501" y="646271"/>
          <a:ext cx="1064832" cy="106483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b="0" kern="1200" dirty="0" smtClean="0"/>
            <a:t>Small Data</a:t>
          </a:r>
          <a:endParaRPr lang="en-US" sz="1000" b="0" kern="1200" dirty="0"/>
        </a:p>
      </dsp:txBody>
      <dsp:txXfrm>
        <a:off x="4017442" y="802212"/>
        <a:ext cx="752950" cy="752950"/>
      </dsp:txXfrm>
    </dsp:sp>
    <dsp:sp modelId="{667B09FA-3368-2D4D-9D17-49B8956AA492}">
      <dsp:nvSpPr>
        <dsp:cNvPr id="0" name=""/>
        <dsp:cNvSpPr/>
      </dsp:nvSpPr>
      <dsp:spPr>
        <a:xfrm>
          <a:off x="4506257" y="2202851"/>
          <a:ext cx="1064832" cy="106483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b="0" kern="1200" dirty="0" smtClean="0"/>
            <a:t>Imbalanced Data</a:t>
          </a:r>
          <a:endParaRPr lang="en-US" sz="1000" b="0" kern="1200" dirty="0"/>
        </a:p>
      </dsp:txBody>
      <dsp:txXfrm>
        <a:off x="4662198" y="2358792"/>
        <a:ext cx="752950" cy="752950"/>
      </dsp:txXfrm>
    </dsp:sp>
    <dsp:sp modelId="{B344851A-0A24-D741-A882-99AD7DBAB812}">
      <dsp:nvSpPr>
        <dsp:cNvPr id="0" name=""/>
        <dsp:cNvSpPr/>
      </dsp:nvSpPr>
      <dsp:spPr>
        <a:xfrm>
          <a:off x="3861501" y="3759431"/>
          <a:ext cx="1064832" cy="106483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b="0" kern="1200" dirty="0" smtClean="0"/>
            <a:t>Results Interpretation</a:t>
          </a:r>
          <a:endParaRPr lang="en-US" sz="900" b="0" kern="1200" dirty="0"/>
        </a:p>
      </dsp:txBody>
      <dsp:txXfrm>
        <a:off x="4017442" y="3915372"/>
        <a:ext cx="752950" cy="752950"/>
      </dsp:txXfrm>
    </dsp:sp>
    <dsp:sp modelId="{6704E0C0-E93D-2246-BFB5-56A86FB40A79}">
      <dsp:nvSpPr>
        <dsp:cNvPr id="0" name=""/>
        <dsp:cNvSpPr/>
      </dsp:nvSpPr>
      <dsp:spPr>
        <a:xfrm>
          <a:off x="2304921" y="4404187"/>
          <a:ext cx="1064832" cy="106483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b="0" kern="1200" dirty="0" smtClean="0"/>
            <a:t>Online Learning</a:t>
          </a:r>
          <a:endParaRPr lang="en-US" sz="1000" b="0" kern="1200" dirty="0"/>
        </a:p>
      </dsp:txBody>
      <dsp:txXfrm>
        <a:off x="2460862" y="4560128"/>
        <a:ext cx="752950" cy="752950"/>
      </dsp:txXfrm>
    </dsp:sp>
    <dsp:sp modelId="{36ACBCB1-0410-5F4A-9B51-749477C9C848}">
      <dsp:nvSpPr>
        <dsp:cNvPr id="0" name=""/>
        <dsp:cNvSpPr/>
      </dsp:nvSpPr>
      <dsp:spPr>
        <a:xfrm>
          <a:off x="748341" y="3759431"/>
          <a:ext cx="1064832" cy="106483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b="0" kern="1200" dirty="0" smtClean="0"/>
            <a:t>Easy of Use</a:t>
          </a:r>
          <a:endParaRPr lang="en-US" sz="900" b="0" kern="1200" dirty="0"/>
        </a:p>
      </dsp:txBody>
      <dsp:txXfrm>
        <a:off x="904282" y="3915372"/>
        <a:ext cx="752950" cy="752950"/>
      </dsp:txXfrm>
    </dsp:sp>
    <dsp:sp modelId="{B1E3750F-294C-1D48-B89A-5E441B7DB272}">
      <dsp:nvSpPr>
        <dsp:cNvPr id="0" name=""/>
        <dsp:cNvSpPr/>
      </dsp:nvSpPr>
      <dsp:spPr>
        <a:xfrm>
          <a:off x="103584" y="2202851"/>
          <a:ext cx="1064832" cy="106483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b="0" kern="1200" dirty="0" smtClean="0"/>
            <a:t>Data Flexibility</a:t>
          </a:r>
          <a:endParaRPr lang="en-US" sz="1000" b="0" kern="1200" dirty="0"/>
        </a:p>
      </dsp:txBody>
      <dsp:txXfrm>
        <a:off x="259525" y="2358792"/>
        <a:ext cx="752950" cy="752950"/>
      </dsp:txXfrm>
    </dsp:sp>
    <dsp:sp modelId="{9AF5E735-696C-B64F-9DBA-9577DFB86F4C}">
      <dsp:nvSpPr>
        <dsp:cNvPr id="0" name=""/>
        <dsp:cNvSpPr/>
      </dsp:nvSpPr>
      <dsp:spPr>
        <a:xfrm>
          <a:off x="748341" y="646271"/>
          <a:ext cx="1064832" cy="106483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b="0" kern="1200" dirty="0" smtClean="0"/>
            <a:t>Noise Resistance</a:t>
          </a:r>
          <a:endParaRPr lang="en-US" sz="1000" b="0" kern="1200" dirty="0"/>
        </a:p>
      </dsp:txBody>
      <dsp:txXfrm>
        <a:off x="904282" y="802212"/>
        <a:ext cx="752950" cy="75295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03C4DF4-58CB-834A-8DC6-6CE251193B9C}">
      <dsp:nvSpPr>
        <dsp:cNvPr id="0" name=""/>
        <dsp:cNvSpPr/>
      </dsp:nvSpPr>
      <dsp:spPr>
        <a:xfrm>
          <a:off x="597667" y="495597"/>
          <a:ext cx="4479340" cy="4479340"/>
        </a:xfrm>
        <a:prstGeom prst="blockArc">
          <a:avLst>
            <a:gd name="adj1" fmla="val 13500000"/>
            <a:gd name="adj2" fmla="val 16200000"/>
            <a:gd name="adj3" fmla="val 3423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0C442A-E45A-074A-8EDB-505C4032029F}">
      <dsp:nvSpPr>
        <dsp:cNvPr id="0" name=""/>
        <dsp:cNvSpPr/>
      </dsp:nvSpPr>
      <dsp:spPr>
        <a:xfrm>
          <a:off x="597667" y="495597"/>
          <a:ext cx="4479340" cy="4479340"/>
        </a:xfrm>
        <a:prstGeom prst="blockArc">
          <a:avLst>
            <a:gd name="adj1" fmla="val 10800000"/>
            <a:gd name="adj2" fmla="val 13500000"/>
            <a:gd name="adj3" fmla="val 3423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DEDF1C2-97A4-0E40-871F-A09117F0EFB2}">
      <dsp:nvSpPr>
        <dsp:cNvPr id="0" name=""/>
        <dsp:cNvSpPr/>
      </dsp:nvSpPr>
      <dsp:spPr>
        <a:xfrm>
          <a:off x="597667" y="495597"/>
          <a:ext cx="4479340" cy="4479340"/>
        </a:xfrm>
        <a:prstGeom prst="blockArc">
          <a:avLst>
            <a:gd name="adj1" fmla="val 8100000"/>
            <a:gd name="adj2" fmla="val 10800000"/>
            <a:gd name="adj3" fmla="val 3423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A6CD7C7-590B-7E48-9093-B0AF5DF3ED9E}">
      <dsp:nvSpPr>
        <dsp:cNvPr id="0" name=""/>
        <dsp:cNvSpPr/>
      </dsp:nvSpPr>
      <dsp:spPr>
        <a:xfrm>
          <a:off x="597667" y="495597"/>
          <a:ext cx="4479340" cy="4479340"/>
        </a:xfrm>
        <a:prstGeom prst="blockArc">
          <a:avLst>
            <a:gd name="adj1" fmla="val 5400000"/>
            <a:gd name="adj2" fmla="val 8100000"/>
            <a:gd name="adj3" fmla="val 3423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4B3C75-517A-8B4A-A4DC-61748483BDB7}">
      <dsp:nvSpPr>
        <dsp:cNvPr id="0" name=""/>
        <dsp:cNvSpPr/>
      </dsp:nvSpPr>
      <dsp:spPr>
        <a:xfrm>
          <a:off x="597667" y="495597"/>
          <a:ext cx="4479340" cy="4479340"/>
        </a:xfrm>
        <a:prstGeom prst="blockArc">
          <a:avLst>
            <a:gd name="adj1" fmla="val 2700000"/>
            <a:gd name="adj2" fmla="val 5400000"/>
            <a:gd name="adj3" fmla="val 3423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9DEADF6-AE52-394A-ADEE-8D5AB9AA538A}">
      <dsp:nvSpPr>
        <dsp:cNvPr id="0" name=""/>
        <dsp:cNvSpPr/>
      </dsp:nvSpPr>
      <dsp:spPr>
        <a:xfrm>
          <a:off x="597667" y="495597"/>
          <a:ext cx="4479340" cy="4479340"/>
        </a:xfrm>
        <a:prstGeom prst="blockArc">
          <a:avLst>
            <a:gd name="adj1" fmla="val 0"/>
            <a:gd name="adj2" fmla="val 2700000"/>
            <a:gd name="adj3" fmla="val 3423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8C97AB-1C51-4B47-A383-372041EC60E0}">
      <dsp:nvSpPr>
        <dsp:cNvPr id="0" name=""/>
        <dsp:cNvSpPr/>
      </dsp:nvSpPr>
      <dsp:spPr>
        <a:xfrm>
          <a:off x="597667" y="495597"/>
          <a:ext cx="4479340" cy="4479340"/>
        </a:xfrm>
        <a:prstGeom prst="blockArc">
          <a:avLst>
            <a:gd name="adj1" fmla="val 18900000"/>
            <a:gd name="adj2" fmla="val 0"/>
            <a:gd name="adj3" fmla="val 3423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112C03B-B18F-6F40-BBF4-12B966878942}">
      <dsp:nvSpPr>
        <dsp:cNvPr id="0" name=""/>
        <dsp:cNvSpPr/>
      </dsp:nvSpPr>
      <dsp:spPr>
        <a:xfrm>
          <a:off x="597667" y="495597"/>
          <a:ext cx="4479340" cy="4479340"/>
        </a:xfrm>
        <a:prstGeom prst="blockArc">
          <a:avLst>
            <a:gd name="adj1" fmla="val 16200000"/>
            <a:gd name="adj2" fmla="val 18900000"/>
            <a:gd name="adj3" fmla="val 3423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484FEBB-2723-3245-87CB-A0C3E91DD227}">
      <dsp:nvSpPr>
        <dsp:cNvPr id="0" name=""/>
        <dsp:cNvSpPr/>
      </dsp:nvSpPr>
      <dsp:spPr>
        <a:xfrm>
          <a:off x="1634517" y="1519076"/>
          <a:ext cx="2405639" cy="2432382"/>
        </a:xfrm>
        <a:prstGeom prst="ellipse">
          <a:avLst/>
        </a:prstGeom>
        <a:solidFill>
          <a:schemeClr val="bg1"/>
        </a:solidFill>
        <a:ln w="12700" cap="flat" cmpd="sng" algn="ctr">
          <a:solidFill>
            <a:schemeClr val="bg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dirty="0" smtClean="0">
              <a:solidFill>
                <a:schemeClr val="accent5">
                  <a:lumMod val="75000"/>
                </a:schemeClr>
              </a:solidFill>
            </a:rPr>
            <a:t>Drivers</a:t>
          </a:r>
          <a:endParaRPr lang="en-US" sz="4000" kern="1200" dirty="0">
            <a:solidFill>
              <a:schemeClr val="accent5">
                <a:lumMod val="75000"/>
              </a:schemeClr>
            </a:solidFill>
          </a:endParaRPr>
        </a:p>
      </dsp:txBody>
      <dsp:txXfrm>
        <a:off x="1986815" y="1875290"/>
        <a:ext cx="1701043" cy="1719954"/>
      </dsp:txXfrm>
    </dsp:sp>
    <dsp:sp modelId="{302445E4-0DF6-6C4C-8CEA-1CB6DBE5CB3D}">
      <dsp:nvSpPr>
        <dsp:cNvPr id="0" name=""/>
        <dsp:cNvSpPr/>
      </dsp:nvSpPr>
      <dsp:spPr>
        <a:xfrm>
          <a:off x="2304921" y="1514"/>
          <a:ext cx="1064832" cy="106483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b="0" kern="1200" dirty="0" smtClean="0"/>
            <a:t>Accuracy</a:t>
          </a:r>
          <a:endParaRPr lang="en-US" sz="1000" b="0" kern="1200" dirty="0"/>
        </a:p>
      </dsp:txBody>
      <dsp:txXfrm>
        <a:off x="2460862" y="157455"/>
        <a:ext cx="752950" cy="752950"/>
      </dsp:txXfrm>
    </dsp:sp>
    <dsp:sp modelId="{C31F9323-DF99-B94A-B460-BAC89AB31FC5}">
      <dsp:nvSpPr>
        <dsp:cNvPr id="0" name=""/>
        <dsp:cNvSpPr/>
      </dsp:nvSpPr>
      <dsp:spPr>
        <a:xfrm>
          <a:off x="3861501" y="646271"/>
          <a:ext cx="1064832" cy="106483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b="0" kern="1200" dirty="0" smtClean="0"/>
            <a:t>Training Speed/Time Complexity</a:t>
          </a:r>
          <a:endParaRPr lang="en-US" sz="1000" b="0" kern="1200" dirty="0"/>
        </a:p>
      </dsp:txBody>
      <dsp:txXfrm>
        <a:off x="4017442" y="802212"/>
        <a:ext cx="752950" cy="752950"/>
      </dsp:txXfrm>
    </dsp:sp>
    <dsp:sp modelId="{CC63E2F0-81AB-734B-9777-23B7A74DFACE}">
      <dsp:nvSpPr>
        <dsp:cNvPr id="0" name=""/>
        <dsp:cNvSpPr/>
      </dsp:nvSpPr>
      <dsp:spPr>
        <a:xfrm>
          <a:off x="4506257" y="2202851"/>
          <a:ext cx="1064832" cy="106483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b="0" kern="1200" dirty="0" smtClean="0"/>
            <a:t>Prediction Speed</a:t>
          </a:r>
          <a:endParaRPr lang="en-US" sz="1000" b="0" kern="1200" dirty="0"/>
        </a:p>
      </dsp:txBody>
      <dsp:txXfrm>
        <a:off x="4662198" y="2358792"/>
        <a:ext cx="752950" cy="752950"/>
      </dsp:txXfrm>
    </dsp:sp>
    <dsp:sp modelId="{1C88781F-3690-4948-9F12-7BD1951E89CC}">
      <dsp:nvSpPr>
        <dsp:cNvPr id="0" name=""/>
        <dsp:cNvSpPr/>
      </dsp:nvSpPr>
      <dsp:spPr>
        <a:xfrm>
          <a:off x="3861501" y="3759431"/>
          <a:ext cx="1064832" cy="106483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b="0" kern="1200" dirty="0" err="1" smtClean="0"/>
            <a:t>Overfitting</a:t>
          </a:r>
          <a:r>
            <a:rPr lang="en-US" sz="1000" b="0" kern="1200" dirty="0" smtClean="0"/>
            <a:t> Resistance</a:t>
          </a:r>
          <a:endParaRPr lang="en-US" sz="1000" b="0" kern="1200" dirty="0"/>
        </a:p>
      </dsp:txBody>
      <dsp:txXfrm>
        <a:off x="4017442" y="3915372"/>
        <a:ext cx="752950" cy="752950"/>
      </dsp:txXfrm>
    </dsp:sp>
    <dsp:sp modelId="{B344851A-0A24-D741-A882-99AD7DBAB812}">
      <dsp:nvSpPr>
        <dsp:cNvPr id="0" name=""/>
        <dsp:cNvSpPr/>
      </dsp:nvSpPr>
      <dsp:spPr>
        <a:xfrm>
          <a:off x="2304921" y="4404187"/>
          <a:ext cx="1064832" cy="106483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b="0" kern="1200" dirty="0" smtClean="0"/>
            <a:t>Probabilistic Interpretation</a:t>
          </a:r>
          <a:endParaRPr lang="en-US" sz="900" b="0" kern="1200" dirty="0"/>
        </a:p>
      </dsp:txBody>
      <dsp:txXfrm>
        <a:off x="2460862" y="4560128"/>
        <a:ext cx="752950" cy="752950"/>
      </dsp:txXfrm>
    </dsp:sp>
    <dsp:sp modelId="{6704E0C0-E93D-2246-BFB5-56A86FB40A79}">
      <dsp:nvSpPr>
        <dsp:cNvPr id="0" name=""/>
        <dsp:cNvSpPr/>
      </dsp:nvSpPr>
      <dsp:spPr>
        <a:xfrm>
          <a:off x="748341" y="3759431"/>
          <a:ext cx="1064832" cy="106483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b="0" kern="1200" dirty="0" smtClean="0"/>
            <a:t>Memory Complexity</a:t>
          </a:r>
          <a:endParaRPr lang="en-US" sz="1000" b="0" kern="1200" dirty="0"/>
        </a:p>
      </dsp:txBody>
      <dsp:txXfrm>
        <a:off x="904282" y="3915372"/>
        <a:ext cx="752950" cy="752950"/>
      </dsp:txXfrm>
    </dsp:sp>
    <dsp:sp modelId="{36ACBCB1-0410-5F4A-9B51-749477C9C848}">
      <dsp:nvSpPr>
        <dsp:cNvPr id="0" name=""/>
        <dsp:cNvSpPr/>
      </dsp:nvSpPr>
      <dsp:spPr>
        <a:xfrm>
          <a:off x="103584" y="2202851"/>
          <a:ext cx="1064832" cy="106483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b="0" kern="1200" dirty="0" smtClean="0"/>
            <a:t>Deterministic Results (Clustering)</a:t>
          </a:r>
          <a:endParaRPr lang="en-US" sz="900" b="0" kern="1200" dirty="0"/>
        </a:p>
      </dsp:txBody>
      <dsp:txXfrm>
        <a:off x="259525" y="2358792"/>
        <a:ext cx="752950" cy="752950"/>
      </dsp:txXfrm>
    </dsp:sp>
    <dsp:sp modelId="{B1E3750F-294C-1D48-B89A-5E441B7DB272}">
      <dsp:nvSpPr>
        <dsp:cNvPr id="0" name=""/>
        <dsp:cNvSpPr/>
      </dsp:nvSpPr>
      <dsp:spPr>
        <a:xfrm>
          <a:off x="748341" y="646271"/>
          <a:ext cx="1064832" cy="106483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b="0" kern="1200" dirty="0" smtClean="0"/>
            <a:t>Tuning Complexity</a:t>
          </a:r>
          <a:endParaRPr lang="en-US" sz="1000" b="0" kern="1200" dirty="0"/>
        </a:p>
      </dsp:txBody>
      <dsp:txXfrm>
        <a:off x="904282" y="802212"/>
        <a:ext cx="752950" cy="7529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A25E1C-F2FC-F849-9E9F-5E84C3C04D19}" type="datetimeFigureOut">
              <a:rPr lang="en-US" smtClean="0"/>
              <a:t>2/3/18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CCF0B6-2E1E-5544-BC63-E3C9A4633E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811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CCF0B6-2E1E-5544-BC63-E3C9A4633E2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1195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3A6E82-D485-A047-BF43-049CE7C3B78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4854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3A6E82-D485-A047-BF43-049CE7C3B78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9625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3A6E82-D485-A047-BF43-049CE7C3B78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405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3A6E82-D485-A047-BF43-049CE7C3B78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8478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CCF0B6-2E1E-5544-BC63-E3C9A4633E2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7430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3A6E82-D485-A047-BF43-049CE7C3B78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1225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CCF0B6-2E1E-5544-BC63-E3C9A4633E2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3283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3A6E82-D485-A047-BF43-049CE7C3B78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4171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3A6E82-D485-A047-BF43-049CE7C3B78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2276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3A6E82-D485-A047-BF43-049CE7C3B78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522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3A6E82-D485-A047-BF43-049CE7C3B78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6523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CCF0B6-2E1E-5544-BC63-E3C9A4633E2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2919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3A6E82-D485-A047-BF43-049CE7C3B78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7143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3A6E82-D485-A047-BF43-049CE7C3B78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3759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3A6E82-D485-A047-BF43-049CE7C3B78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9748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4" Type="http://schemas.openxmlformats.org/officeDocument/2006/relationships/image" Target="../media/image3.emf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Relationship Id="rId3" Type="http://schemas.openxmlformats.org/officeDocument/2006/relationships/image" Target="../media/image1.emf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emf"/><Relationship Id="rId3" Type="http://schemas.openxmlformats.org/officeDocument/2006/relationships/image" Target="../media/image1.emf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emf"/><Relationship Id="rId3" Type="http://schemas.openxmlformats.org/officeDocument/2006/relationships/image" Target="../media/image1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Relationship Id="rId3" Type="http://schemas.openxmlformats.org/officeDocument/2006/relationships/image" Target="../media/image1.emf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emf"/><Relationship Id="rId3" Type="http://schemas.openxmlformats.org/officeDocument/2006/relationships/image" Target="../media/image1.emf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emf"/><Relationship Id="rId3" Type="http://schemas.openxmlformats.org/officeDocument/2006/relationships/image" Target="../media/image1.emf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emf"/><Relationship Id="rId3" Type="http://schemas.openxmlformats.org/officeDocument/2006/relationships/image" Target="../media/image1.emf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emf"/><Relationship Id="rId3" Type="http://schemas.openxmlformats.org/officeDocument/2006/relationships/image" Target="../media/image1.emf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.emf"/><Relationship Id="rId3" Type="http://schemas.openxmlformats.org/officeDocument/2006/relationships/image" Target="../media/image1.emf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5.png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5.png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6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1188723" y="2701639"/>
            <a:ext cx="7631084" cy="1731039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defRPr sz="6500" baseline="0"/>
            </a:lvl1pPr>
          </a:lstStyle>
          <a:p>
            <a:r>
              <a:rPr lang="en-US" dirty="0" smtClean="0"/>
              <a:t>Click to add title</a:t>
            </a:r>
            <a:br>
              <a:rPr lang="en-US" dirty="0" smtClean="0"/>
            </a:br>
            <a:r>
              <a:rPr lang="en-US" dirty="0" smtClean="0"/>
              <a:t>65 </a:t>
            </a:r>
            <a:r>
              <a:rPr lang="en-US" dirty="0" err="1" smtClean="0"/>
              <a:t>pt</a:t>
            </a:r>
            <a:endParaRPr lang="uk-UA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1188725" y="1963226"/>
            <a:ext cx="8969433" cy="45457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000"/>
            </a:lvl1pPr>
            <a:lvl2pPr marL="457167" indent="0" algn="ctr">
              <a:buNone/>
              <a:defRPr sz="2000"/>
            </a:lvl2pPr>
            <a:lvl3pPr marL="914332" indent="0" algn="ctr">
              <a:buNone/>
              <a:defRPr sz="1800"/>
            </a:lvl3pPr>
            <a:lvl4pPr marL="1371498" indent="0" algn="ctr">
              <a:buNone/>
              <a:defRPr sz="1600"/>
            </a:lvl4pPr>
            <a:lvl5pPr marL="1828664" indent="0" algn="ctr">
              <a:buNone/>
              <a:defRPr sz="1600"/>
            </a:lvl5pPr>
            <a:lvl6pPr marL="2285830" indent="0" algn="ctr">
              <a:buNone/>
              <a:defRPr sz="1600"/>
            </a:lvl6pPr>
            <a:lvl7pPr marL="2742994" indent="0" algn="ctr">
              <a:buNone/>
              <a:defRPr sz="1600"/>
            </a:lvl7pPr>
            <a:lvl8pPr marL="3200160" indent="0" algn="ctr">
              <a:buNone/>
              <a:defRPr sz="1600"/>
            </a:lvl8pPr>
            <a:lvl9pPr marL="3657327" indent="0" algn="ctr">
              <a:buNone/>
              <a:defRPr sz="1600"/>
            </a:lvl9pPr>
          </a:lstStyle>
          <a:p>
            <a:r>
              <a:rPr lang="en-US" dirty="0" smtClean="0"/>
              <a:t>Click to add Subtitle 30pt</a:t>
            </a:r>
            <a:endParaRPr lang="uk-UA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73050" y="271780"/>
            <a:ext cx="11645900" cy="6858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53461" y="5302608"/>
            <a:ext cx="2923244" cy="1216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1019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diagra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412202" y="1233488"/>
            <a:ext cx="5539337" cy="637162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3500">
                <a:solidFill>
                  <a:srgbClr val="171B65"/>
                </a:solidFill>
              </a:defRPr>
            </a:lvl1pPr>
          </a:lstStyle>
          <a:p>
            <a:r>
              <a:rPr lang="en-US" dirty="0" smtClean="0"/>
              <a:t>Click to add title</a:t>
            </a:r>
            <a:endParaRPr lang="uk-UA" dirty="0"/>
          </a:p>
        </p:txBody>
      </p:sp>
      <p:sp>
        <p:nvSpPr>
          <p:cNvPr id="7" name="Диаграмма 6"/>
          <p:cNvSpPr>
            <a:spLocks noGrp="1"/>
          </p:cNvSpPr>
          <p:nvPr>
            <p:ph type="chart" sz="quarter" idx="10"/>
          </p:nvPr>
        </p:nvSpPr>
        <p:spPr>
          <a:xfrm>
            <a:off x="6240463" y="1233488"/>
            <a:ext cx="5688019" cy="5364162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  <p:sp>
        <p:nvSpPr>
          <p:cNvPr id="6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412203" y="2221356"/>
            <a:ext cx="5539336" cy="437629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167" indent="0">
              <a:buNone/>
              <a:defRPr sz="1400"/>
            </a:lvl2pPr>
            <a:lvl3pPr marL="914332" indent="0">
              <a:buNone/>
              <a:defRPr sz="1200"/>
            </a:lvl3pPr>
            <a:lvl4pPr marL="1371498" indent="0">
              <a:buNone/>
              <a:defRPr sz="1000"/>
            </a:lvl4pPr>
            <a:lvl5pPr marL="1828664" indent="0">
              <a:buNone/>
              <a:defRPr sz="1000"/>
            </a:lvl5pPr>
            <a:lvl6pPr marL="2285830" indent="0">
              <a:buNone/>
              <a:defRPr sz="1000"/>
            </a:lvl6pPr>
            <a:lvl7pPr marL="2742994" indent="0">
              <a:buNone/>
              <a:defRPr sz="1000"/>
            </a:lvl7pPr>
            <a:lvl8pPr marL="3200160" indent="0">
              <a:buNone/>
              <a:defRPr sz="1000"/>
            </a:lvl8pPr>
            <a:lvl9pPr marL="3657327" indent="0">
              <a:buNone/>
              <a:defRPr sz="1000"/>
            </a:lvl9pPr>
          </a:lstStyle>
          <a:p>
            <a:pPr lvl="0"/>
            <a:r>
              <a:rPr lang="en-US" dirty="0" smtClean="0"/>
              <a:t>Click to add text</a:t>
            </a:r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9916518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st slide contacts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68727" y="2132233"/>
            <a:ext cx="9883536" cy="13255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500"/>
            </a:lvl1pPr>
          </a:lstStyle>
          <a:p>
            <a:endParaRPr lang="uk-UA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73050" y="271780"/>
            <a:ext cx="11645900" cy="685800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951551" y="5001138"/>
            <a:ext cx="7381835" cy="1477328"/>
          </a:xfrm>
          <a:prstGeom prst="rect">
            <a:avLst/>
          </a:prstGeom>
          <a:noFill/>
        </p:spPr>
        <p:txBody>
          <a:bodyPr wrap="square" numCol="4" spcCol="144000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USA HQ</a:t>
            </a:r>
            <a:br>
              <a:rPr kumimoji="0" lang="en-US" sz="1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</a:b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Toll Free: 866-687-3588 </a:t>
            </a:r>
            <a:b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</a:b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Tel: +1-512-516-8880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Ukraine HQ</a:t>
            </a: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/>
            </a:r>
            <a:b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</a:b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Tel: +380-32-240-9090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Bulgaria</a:t>
            </a: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</a:t>
            </a:r>
            <a:b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</a:b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Tel: +359-2-902-3760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Germany</a:t>
            </a: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/>
            </a:r>
            <a:b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</a:b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Tel: +49-69-2602-5857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Netherlands</a:t>
            </a: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/>
            </a:r>
            <a:b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</a:b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Tel: +31-20-262-33-23 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Poland</a:t>
            </a: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/>
            </a:r>
            <a:b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</a:b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Tel: +48-71-382-2800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UK</a:t>
            </a: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/>
            </a:r>
            <a:b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</a:b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Tel: +44-207-544-8414 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EMAIL</a:t>
            </a: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/>
            </a:r>
            <a:b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</a:b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info@softserveinc.com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WEBSITE:</a:t>
            </a: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/>
            </a:r>
            <a:b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</a:b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www.softserveinc.com</a:t>
            </a:r>
            <a:endParaRPr kumimoji="0" lang="uk-UA" sz="1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6685392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st slide contacts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 userDrawn="1"/>
        </p:nvSpPr>
        <p:spPr>
          <a:xfrm>
            <a:off x="263531" y="4834657"/>
            <a:ext cx="11664951" cy="176300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uk-UA" sz="1800"/>
          </a:p>
        </p:txBody>
      </p:sp>
      <p:sp>
        <p:nvSpPr>
          <p:cNvPr id="5" name="Заголовок 1"/>
          <p:cNvSpPr>
            <a:spLocks noGrp="1"/>
          </p:cNvSpPr>
          <p:nvPr>
            <p:ph type="title"/>
          </p:nvPr>
        </p:nvSpPr>
        <p:spPr>
          <a:xfrm>
            <a:off x="1268727" y="2132233"/>
            <a:ext cx="9883536" cy="13255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500">
                <a:solidFill>
                  <a:srgbClr val="171B65"/>
                </a:solidFill>
              </a:defRPr>
            </a:lvl1pPr>
          </a:lstStyle>
          <a:p>
            <a:endParaRPr lang="uk-UA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951551" y="5001138"/>
            <a:ext cx="7381835" cy="1477328"/>
          </a:xfrm>
          <a:prstGeom prst="rect">
            <a:avLst/>
          </a:prstGeom>
          <a:noFill/>
        </p:spPr>
        <p:txBody>
          <a:bodyPr wrap="square" numCol="4" spcCol="144000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USA HQ</a:t>
            </a:r>
            <a:br>
              <a:rPr kumimoji="0" lang="en-US" sz="1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</a:b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Toll Free: 866-687-3588 </a:t>
            </a:r>
            <a:b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</a:b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Tel: +1-512-516-8880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Ukraine HQ</a:t>
            </a: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/>
            </a:r>
            <a:b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</a:b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Tel: +380-32-240-9090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Bulgaria</a:t>
            </a: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</a:t>
            </a:r>
            <a:b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</a:b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Tel: +359-2-902-3760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Germany</a:t>
            </a: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/>
            </a:r>
            <a:b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</a:b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Tel: +49-69-2602-5857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Netherlands</a:t>
            </a: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/>
            </a:r>
            <a:b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</a:b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Tel: +31-20-262-33-23 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Poland</a:t>
            </a: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/>
            </a:r>
            <a:b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</a:b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Tel: +48-71-382-2800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UK</a:t>
            </a: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/>
            </a:r>
            <a:b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</a:b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Tel: +44-207-544-8414 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EMAIL</a:t>
            </a: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/>
            </a:r>
            <a:b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</a:b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info@softserveinc.com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WEBSITE:</a:t>
            </a: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/>
            </a:r>
            <a:b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</a:b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www.softserveinc.com</a:t>
            </a:r>
            <a:endParaRPr kumimoji="0" lang="uk-UA" sz="1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055340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Текст 8"/>
          <p:cNvSpPr>
            <a:spLocks noGrp="1"/>
          </p:cNvSpPr>
          <p:nvPr>
            <p:ph type="body" sz="quarter" idx="10" hasCustomPrompt="1"/>
          </p:nvPr>
        </p:nvSpPr>
        <p:spPr>
          <a:xfrm>
            <a:off x="416561" y="1233488"/>
            <a:ext cx="11513504" cy="3425825"/>
          </a:xfrm>
        </p:spPr>
        <p:txBody>
          <a:bodyPr/>
          <a:lstStyle>
            <a:lvl1pPr marL="342900" indent="-342900">
              <a:buClr>
                <a:schemeClr val="bg2"/>
              </a:buClr>
              <a:buFont typeface="Arial" panose="020B0604020202020204" pitchFamily="34" charset="0"/>
              <a:buChar char="•"/>
              <a:defRPr sz="2200"/>
            </a:lvl1pPr>
            <a:lvl2pPr marL="685750" indent="-228584">
              <a:buClr>
                <a:schemeClr val="bg2"/>
              </a:buClr>
              <a:buFont typeface="Tahoma" panose="020B0604030504040204" pitchFamily="34" charset="0"/>
              <a:buChar char="▪"/>
              <a:defRPr sz="2200"/>
            </a:lvl2pPr>
            <a:lvl3pPr marL="1142914" indent="-228584">
              <a:buClr>
                <a:schemeClr val="bg2"/>
              </a:buClr>
              <a:buFont typeface="Tahoma" panose="020B0604030504040204" pitchFamily="34" charset="0"/>
              <a:buChar char="-"/>
              <a:defRPr sz="2200"/>
            </a:lvl3pPr>
            <a:lvl4pPr marL="1600080" indent="-228584">
              <a:buClr>
                <a:schemeClr val="bg2"/>
              </a:buClr>
              <a:buSzPct val="80000"/>
              <a:buFont typeface="Tahoma" panose="020B0604030504040204" pitchFamily="34" charset="0"/>
              <a:buChar char="▪"/>
              <a:defRPr sz="2200"/>
            </a:lvl4pPr>
            <a:lvl5pPr>
              <a:defRPr sz="2200"/>
            </a:lvl5pPr>
          </a:lstStyle>
          <a:p>
            <a:pPr lvl="0"/>
            <a:r>
              <a:rPr lang="en-US" dirty="0" smtClean="0"/>
              <a:t>Click to add text</a:t>
            </a:r>
            <a:endParaRPr lang="ru-RU" dirty="0" smtClean="0"/>
          </a:p>
        </p:txBody>
      </p:sp>
      <p:sp>
        <p:nvSpPr>
          <p:cNvPr id="4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416560" y="343778"/>
            <a:ext cx="11511915" cy="525970"/>
          </a:xfrm>
        </p:spPr>
        <p:txBody>
          <a:bodyPr>
            <a:noAutofit/>
          </a:bodyPr>
          <a:lstStyle>
            <a:lvl1pPr>
              <a:defRPr sz="3500"/>
            </a:lvl1pPr>
          </a:lstStyle>
          <a:p>
            <a:r>
              <a:rPr lang="en-US" dirty="0" smtClean="0"/>
              <a:t>Click to add title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4958551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Текст 8"/>
          <p:cNvSpPr>
            <a:spLocks noGrp="1"/>
          </p:cNvSpPr>
          <p:nvPr>
            <p:ph type="body" sz="quarter" idx="10" hasCustomPrompt="1"/>
          </p:nvPr>
        </p:nvSpPr>
        <p:spPr>
          <a:xfrm>
            <a:off x="416561" y="1233488"/>
            <a:ext cx="11513504" cy="3425825"/>
          </a:xfrm>
        </p:spPr>
        <p:txBody>
          <a:bodyPr/>
          <a:lstStyle>
            <a:lvl1pPr marL="0" indent="0">
              <a:buClr>
                <a:schemeClr val="accent4"/>
              </a:buClr>
              <a:buFontTx/>
              <a:buNone/>
              <a:defRPr sz="2200"/>
            </a:lvl1pPr>
            <a:lvl2pPr marL="685750" indent="-228584">
              <a:buClr>
                <a:schemeClr val="bg2"/>
              </a:buClr>
              <a:buFont typeface="Tahoma" panose="020B0604030504040204" pitchFamily="34" charset="0"/>
              <a:buChar char="▪"/>
              <a:defRPr sz="2200"/>
            </a:lvl2pPr>
            <a:lvl3pPr marL="1142914" indent="-228584">
              <a:buClr>
                <a:schemeClr val="bg2"/>
              </a:buClr>
              <a:buFont typeface="Tahoma" panose="020B0604030504040204" pitchFamily="34" charset="0"/>
              <a:buChar char="-"/>
              <a:defRPr sz="2200"/>
            </a:lvl3pPr>
            <a:lvl4pPr marL="1600080" indent="-228584">
              <a:buClr>
                <a:schemeClr val="bg2"/>
              </a:buClr>
              <a:buSzPct val="80000"/>
              <a:buFont typeface="Tahoma" panose="020B0604030504040204" pitchFamily="34" charset="0"/>
              <a:buChar char="▪"/>
              <a:defRPr sz="2200"/>
            </a:lvl4pPr>
            <a:lvl5pPr>
              <a:defRPr sz="2200"/>
            </a:lvl5pPr>
          </a:lstStyle>
          <a:p>
            <a:pPr lvl="0"/>
            <a:r>
              <a:rPr lang="en-US" dirty="0" smtClean="0"/>
              <a:t>Click to add text</a:t>
            </a:r>
            <a:endParaRPr lang="ru-RU" dirty="0" smtClean="0"/>
          </a:p>
        </p:txBody>
      </p:sp>
      <p:sp>
        <p:nvSpPr>
          <p:cNvPr id="4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416560" y="343778"/>
            <a:ext cx="11511915" cy="525970"/>
          </a:xfrm>
        </p:spPr>
        <p:txBody>
          <a:bodyPr>
            <a:noAutofit/>
          </a:bodyPr>
          <a:lstStyle>
            <a:lvl1pPr>
              <a:defRPr sz="3500"/>
            </a:lvl1pPr>
          </a:lstStyle>
          <a:p>
            <a:r>
              <a:rPr lang="en-US" dirty="0" smtClean="0"/>
              <a:t>Click to add title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3226648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аблица 2"/>
          <p:cNvSpPr>
            <a:spLocks noGrp="1"/>
          </p:cNvSpPr>
          <p:nvPr>
            <p:ph type="tbl" sz="quarter" idx="10"/>
          </p:nvPr>
        </p:nvSpPr>
        <p:spPr>
          <a:xfrm>
            <a:off x="416560" y="1233488"/>
            <a:ext cx="11513503" cy="4391025"/>
          </a:xfrm>
        </p:spPr>
        <p:txBody>
          <a:bodyPr/>
          <a:lstStyle/>
          <a:p>
            <a:endParaRPr lang="uk-UA"/>
          </a:p>
        </p:txBody>
      </p:sp>
      <p:sp>
        <p:nvSpPr>
          <p:cNvPr id="4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416560" y="343778"/>
            <a:ext cx="11511915" cy="525970"/>
          </a:xfrm>
        </p:spPr>
        <p:txBody>
          <a:bodyPr>
            <a:noAutofit/>
          </a:bodyPr>
          <a:lstStyle>
            <a:lvl1pPr>
              <a:defRPr sz="3500"/>
            </a:lvl1pPr>
          </a:lstStyle>
          <a:p>
            <a:r>
              <a:rPr lang="en-US" dirty="0" smtClean="0"/>
              <a:t>Click to add title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9990866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412451" y="1464898"/>
            <a:ext cx="4786022" cy="4159615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167" indent="0">
              <a:buNone/>
              <a:defRPr sz="1400"/>
            </a:lvl2pPr>
            <a:lvl3pPr marL="914332" indent="0">
              <a:buNone/>
              <a:defRPr sz="1200"/>
            </a:lvl3pPr>
            <a:lvl4pPr marL="1371498" indent="0">
              <a:buNone/>
              <a:defRPr sz="1000"/>
            </a:lvl4pPr>
            <a:lvl5pPr marL="1828664" indent="0">
              <a:buNone/>
              <a:defRPr sz="1000"/>
            </a:lvl5pPr>
            <a:lvl6pPr marL="2285830" indent="0">
              <a:buNone/>
              <a:defRPr sz="1000"/>
            </a:lvl6pPr>
            <a:lvl7pPr marL="2742994" indent="0">
              <a:buNone/>
              <a:defRPr sz="1000"/>
            </a:lvl7pPr>
            <a:lvl8pPr marL="3200160" indent="0">
              <a:buNone/>
              <a:defRPr sz="1000"/>
            </a:lvl8pPr>
            <a:lvl9pPr marL="3657327" indent="0">
              <a:buNone/>
              <a:defRPr sz="1000"/>
            </a:lvl9pPr>
          </a:lstStyle>
          <a:p>
            <a:pPr lvl="0"/>
            <a:r>
              <a:rPr lang="en-US" dirty="0" smtClean="0"/>
              <a:t>Click to add text</a:t>
            </a:r>
            <a:endParaRPr lang="ru-RU" dirty="0" smtClean="0"/>
          </a:p>
        </p:txBody>
      </p:sp>
      <p:sp>
        <p:nvSpPr>
          <p:cNvPr id="9" name="Рисунок 8"/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5999" cy="6858000"/>
          </a:xfrm>
        </p:spPr>
        <p:txBody>
          <a:bodyPr/>
          <a:lstStyle/>
          <a:p>
            <a:endParaRPr lang="uk-UA"/>
          </a:p>
        </p:txBody>
      </p:sp>
      <p:sp>
        <p:nvSpPr>
          <p:cNvPr id="5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415435" y="343778"/>
            <a:ext cx="4772878" cy="525970"/>
          </a:xfrm>
        </p:spPr>
        <p:txBody>
          <a:bodyPr>
            <a:noAutofit/>
          </a:bodyPr>
          <a:lstStyle>
            <a:lvl1pPr>
              <a:defRPr sz="3500"/>
            </a:lvl1pPr>
          </a:lstStyle>
          <a:p>
            <a:r>
              <a:rPr lang="en-US" dirty="0" smtClean="0"/>
              <a:t>Click to add title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5045270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diagra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414145" y="1233488"/>
            <a:ext cx="4728944" cy="4391025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167" indent="0">
              <a:buNone/>
              <a:defRPr sz="1400"/>
            </a:lvl2pPr>
            <a:lvl3pPr marL="914332" indent="0">
              <a:buNone/>
              <a:defRPr sz="1200"/>
            </a:lvl3pPr>
            <a:lvl4pPr marL="1371498" indent="0">
              <a:buNone/>
              <a:defRPr sz="1000"/>
            </a:lvl4pPr>
            <a:lvl5pPr marL="1828664" indent="0">
              <a:buNone/>
              <a:defRPr sz="1000"/>
            </a:lvl5pPr>
            <a:lvl6pPr marL="2285830" indent="0">
              <a:buNone/>
              <a:defRPr sz="1000"/>
            </a:lvl6pPr>
            <a:lvl7pPr marL="2742994" indent="0">
              <a:buNone/>
              <a:defRPr sz="1000"/>
            </a:lvl7pPr>
            <a:lvl8pPr marL="3200160" indent="0">
              <a:buNone/>
              <a:defRPr sz="1000"/>
            </a:lvl8pPr>
            <a:lvl9pPr marL="3657327" indent="0">
              <a:buNone/>
              <a:defRPr sz="1000"/>
            </a:lvl9pPr>
          </a:lstStyle>
          <a:p>
            <a:pPr lvl="0"/>
            <a:r>
              <a:rPr lang="en-US" dirty="0" smtClean="0"/>
              <a:t>Click to add text</a:t>
            </a:r>
            <a:endParaRPr lang="ru-RU" dirty="0" smtClean="0"/>
          </a:p>
        </p:txBody>
      </p:sp>
      <p:sp>
        <p:nvSpPr>
          <p:cNvPr id="7" name="Диаграмма 6"/>
          <p:cNvSpPr>
            <a:spLocks noGrp="1"/>
          </p:cNvSpPr>
          <p:nvPr>
            <p:ph type="chart" sz="quarter" idx="10"/>
          </p:nvPr>
        </p:nvSpPr>
        <p:spPr>
          <a:xfrm>
            <a:off x="6240463" y="260350"/>
            <a:ext cx="5688019" cy="5364163"/>
          </a:xfrm>
        </p:spPr>
        <p:txBody>
          <a:bodyPr/>
          <a:lstStyle/>
          <a:p>
            <a:endParaRPr lang="uk-UA"/>
          </a:p>
        </p:txBody>
      </p:sp>
      <p:sp>
        <p:nvSpPr>
          <p:cNvPr id="5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414146" y="345774"/>
            <a:ext cx="4728944" cy="525970"/>
          </a:xfrm>
        </p:spPr>
        <p:txBody>
          <a:bodyPr>
            <a:noAutofit/>
          </a:bodyPr>
          <a:lstStyle>
            <a:lvl1pPr>
              <a:defRPr sz="3500"/>
            </a:lvl1pPr>
          </a:lstStyle>
          <a:p>
            <a:r>
              <a:rPr lang="en-US" dirty="0" smtClean="0"/>
              <a:t>Click to add title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5492574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1188723" y="2701639"/>
            <a:ext cx="7631084" cy="1731039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defRPr sz="6500" baseline="0"/>
            </a:lvl1pPr>
          </a:lstStyle>
          <a:p>
            <a:r>
              <a:rPr lang="en-US" dirty="0" smtClean="0"/>
              <a:t>Click to add title</a:t>
            </a:r>
            <a:br>
              <a:rPr lang="en-US" dirty="0" smtClean="0"/>
            </a:br>
            <a:r>
              <a:rPr lang="en-US" dirty="0" smtClean="0"/>
              <a:t>65 </a:t>
            </a:r>
            <a:r>
              <a:rPr lang="en-US" dirty="0" err="1" smtClean="0"/>
              <a:t>pt</a:t>
            </a:r>
            <a:endParaRPr lang="uk-UA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1188725" y="1963226"/>
            <a:ext cx="8969433" cy="45457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000"/>
            </a:lvl1pPr>
            <a:lvl2pPr marL="457167" indent="0" algn="ctr">
              <a:buNone/>
              <a:defRPr sz="2000"/>
            </a:lvl2pPr>
            <a:lvl3pPr marL="914332" indent="0" algn="ctr">
              <a:buNone/>
              <a:defRPr sz="1800"/>
            </a:lvl3pPr>
            <a:lvl4pPr marL="1371498" indent="0" algn="ctr">
              <a:buNone/>
              <a:defRPr sz="1600"/>
            </a:lvl4pPr>
            <a:lvl5pPr marL="1828664" indent="0" algn="ctr">
              <a:buNone/>
              <a:defRPr sz="1600"/>
            </a:lvl5pPr>
            <a:lvl6pPr marL="2285830" indent="0" algn="ctr">
              <a:buNone/>
              <a:defRPr sz="1600"/>
            </a:lvl6pPr>
            <a:lvl7pPr marL="2742994" indent="0" algn="ctr">
              <a:buNone/>
              <a:defRPr sz="1600"/>
            </a:lvl7pPr>
            <a:lvl8pPr marL="3200160" indent="0" algn="ctr">
              <a:buNone/>
              <a:defRPr sz="1600"/>
            </a:lvl8pPr>
            <a:lvl9pPr marL="3657327" indent="0" algn="ctr">
              <a:buNone/>
              <a:defRPr sz="1600"/>
            </a:lvl9pPr>
          </a:lstStyle>
          <a:p>
            <a:r>
              <a:rPr lang="en-US" dirty="0" smtClean="0"/>
              <a:t>Click to add Subtitle 30pt</a:t>
            </a:r>
            <a:endParaRPr lang="uk-UA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73050" y="271780"/>
            <a:ext cx="116459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5858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st slide contacts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68727" y="2132233"/>
            <a:ext cx="9883536" cy="13255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500"/>
            </a:lvl1pPr>
          </a:lstStyle>
          <a:p>
            <a:endParaRPr lang="uk-UA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73050" y="271780"/>
            <a:ext cx="11645900" cy="685800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951551" y="5001138"/>
            <a:ext cx="7381835" cy="1477328"/>
          </a:xfrm>
          <a:prstGeom prst="rect">
            <a:avLst/>
          </a:prstGeom>
          <a:noFill/>
        </p:spPr>
        <p:txBody>
          <a:bodyPr wrap="square" numCol="4" spcCol="144000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USA HQ</a:t>
            </a:r>
            <a:br>
              <a:rPr kumimoji="0" lang="en-US" sz="1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</a:b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Toll Free: 866-687-3588 </a:t>
            </a:r>
            <a:b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</a:b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Tel: +1-512-516-8880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Ukraine HQ</a:t>
            </a: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/>
            </a:r>
            <a:b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</a:b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Tel: +380-32-240-9090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Bulgaria</a:t>
            </a: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</a:t>
            </a:r>
            <a:b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</a:b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Tel: +359-2-902-3760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Germany</a:t>
            </a: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/>
            </a:r>
            <a:b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</a:b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Tel: +49-69-2602-5857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Netherlands</a:t>
            </a: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/>
            </a:r>
            <a:b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</a:b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Tel: +31-20-262-33-23 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Poland</a:t>
            </a: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/>
            </a:r>
            <a:b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</a:b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Tel: +48-71-382-2800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UK</a:t>
            </a: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/>
            </a:r>
            <a:b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</a:b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Tel: +44-207-544-8414 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EMAIL</a:t>
            </a: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/>
            </a:r>
            <a:b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</a:b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info@softserveinc.com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WEBSITE:</a:t>
            </a: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/>
            </a:r>
            <a:b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</a:b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www.softserveinc.com</a:t>
            </a:r>
            <a:endParaRPr kumimoji="0" lang="uk-UA" sz="1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535114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1188723" y="2701639"/>
            <a:ext cx="7631084" cy="1731039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defRPr sz="6500" baseline="0"/>
            </a:lvl1pPr>
          </a:lstStyle>
          <a:p>
            <a:r>
              <a:rPr lang="en-US" dirty="0" smtClean="0"/>
              <a:t>Click to add title</a:t>
            </a:r>
            <a:br>
              <a:rPr lang="en-US" dirty="0" smtClean="0"/>
            </a:br>
            <a:r>
              <a:rPr lang="en-US" dirty="0" smtClean="0"/>
              <a:t>65 </a:t>
            </a:r>
            <a:r>
              <a:rPr lang="en-US" dirty="0" err="1" smtClean="0"/>
              <a:t>pt</a:t>
            </a:r>
            <a:endParaRPr lang="uk-UA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1188725" y="1963226"/>
            <a:ext cx="8969433" cy="45457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000"/>
            </a:lvl1pPr>
            <a:lvl2pPr marL="457167" indent="0" algn="ctr">
              <a:buNone/>
              <a:defRPr sz="2000"/>
            </a:lvl2pPr>
            <a:lvl3pPr marL="914332" indent="0" algn="ctr">
              <a:buNone/>
              <a:defRPr sz="1800"/>
            </a:lvl3pPr>
            <a:lvl4pPr marL="1371498" indent="0" algn="ctr">
              <a:buNone/>
              <a:defRPr sz="1600"/>
            </a:lvl4pPr>
            <a:lvl5pPr marL="1828664" indent="0" algn="ctr">
              <a:buNone/>
              <a:defRPr sz="1600"/>
            </a:lvl5pPr>
            <a:lvl6pPr marL="2285830" indent="0" algn="ctr">
              <a:buNone/>
              <a:defRPr sz="1600"/>
            </a:lvl6pPr>
            <a:lvl7pPr marL="2742994" indent="0" algn="ctr">
              <a:buNone/>
              <a:defRPr sz="1600"/>
            </a:lvl7pPr>
            <a:lvl8pPr marL="3200160" indent="0" algn="ctr">
              <a:buNone/>
              <a:defRPr sz="1600"/>
            </a:lvl8pPr>
            <a:lvl9pPr marL="3657327" indent="0" algn="ctr">
              <a:buNone/>
              <a:defRPr sz="1600"/>
            </a:lvl9pPr>
          </a:lstStyle>
          <a:p>
            <a:r>
              <a:rPr lang="en-US" dirty="0" smtClean="0"/>
              <a:t>Click to add Subtitle 30pt</a:t>
            </a:r>
            <a:endParaRPr lang="uk-UA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73050" y="271780"/>
            <a:ext cx="116459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5915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Рисунок 11"/>
          <p:cNvSpPr>
            <a:spLocks noGrp="1"/>
          </p:cNvSpPr>
          <p:nvPr>
            <p:ph type="pic" sz="quarter" idx="10"/>
          </p:nvPr>
        </p:nvSpPr>
        <p:spPr>
          <a:xfrm>
            <a:off x="263530" y="1233488"/>
            <a:ext cx="11664391" cy="5364162"/>
          </a:xfrm>
          <a:prstGeom prst="rect">
            <a:avLst/>
          </a:prstGeom>
        </p:spPr>
        <p:txBody>
          <a:bodyPr/>
          <a:lstStyle/>
          <a:p>
            <a:endParaRPr lang="uk-UA" dirty="0"/>
          </a:p>
        </p:txBody>
      </p:sp>
      <p:sp>
        <p:nvSpPr>
          <p:cNvPr id="8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1188725" y="4741589"/>
            <a:ext cx="8969433" cy="45457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000">
                <a:solidFill>
                  <a:schemeClr val="bg1"/>
                </a:solidFill>
              </a:defRPr>
            </a:lvl1pPr>
            <a:lvl2pPr marL="457167" indent="0" algn="ctr">
              <a:buNone/>
              <a:defRPr sz="2000"/>
            </a:lvl2pPr>
            <a:lvl3pPr marL="914332" indent="0" algn="ctr">
              <a:buNone/>
              <a:defRPr sz="1800"/>
            </a:lvl3pPr>
            <a:lvl4pPr marL="1371498" indent="0" algn="ctr">
              <a:buNone/>
              <a:defRPr sz="1600"/>
            </a:lvl4pPr>
            <a:lvl5pPr marL="1828664" indent="0" algn="ctr">
              <a:buNone/>
              <a:defRPr sz="1600"/>
            </a:lvl5pPr>
            <a:lvl6pPr marL="2285830" indent="0" algn="ctr">
              <a:buNone/>
              <a:defRPr sz="1600"/>
            </a:lvl6pPr>
            <a:lvl7pPr marL="2742994" indent="0" algn="ctr">
              <a:buNone/>
              <a:defRPr sz="1600"/>
            </a:lvl7pPr>
            <a:lvl8pPr marL="3200160" indent="0" algn="ctr">
              <a:buNone/>
              <a:defRPr sz="1600"/>
            </a:lvl8pPr>
            <a:lvl9pPr marL="3657327" indent="0" algn="ctr">
              <a:buNone/>
              <a:defRPr sz="1600"/>
            </a:lvl9pPr>
          </a:lstStyle>
          <a:p>
            <a:r>
              <a:rPr lang="en-US" dirty="0" smtClean="0"/>
              <a:t>Click to add Subtitle 30pt</a:t>
            </a:r>
            <a:endParaRPr lang="uk-UA" dirty="0"/>
          </a:p>
        </p:txBody>
      </p:sp>
      <p:sp>
        <p:nvSpPr>
          <p:cNvPr id="6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1188723" y="5434552"/>
            <a:ext cx="10741340" cy="924707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defRPr sz="6500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add Title 65 </a:t>
            </a:r>
            <a:r>
              <a:rPr lang="en-US" dirty="0" err="1" smtClean="0"/>
              <a:t>pt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808694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hapt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Рисунок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endParaRPr lang="uk-UA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446118" y="5848096"/>
            <a:ext cx="10515600" cy="52597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5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add title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1360010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ab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аблица 2"/>
          <p:cNvSpPr>
            <a:spLocks noGrp="1"/>
          </p:cNvSpPr>
          <p:nvPr>
            <p:ph type="tbl" sz="quarter" idx="10"/>
          </p:nvPr>
        </p:nvSpPr>
        <p:spPr>
          <a:xfrm>
            <a:off x="416560" y="1233488"/>
            <a:ext cx="11513503" cy="4391025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  <p:sp>
        <p:nvSpPr>
          <p:cNvPr id="4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416560" y="343778"/>
            <a:ext cx="11511915" cy="525970"/>
          </a:xfrm>
        </p:spPr>
        <p:txBody>
          <a:bodyPr>
            <a:noAutofit/>
          </a:bodyPr>
          <a:lstStyle>
            <a:lvl1pPr>
              <a:defRPr sz="3500"/>
            </a:lvl1pPr>
          </a:lstStyle>
          <a:p>
            <a:r>
              <a:rPr lang="en-US" dirty="0" smtClean="0"/>
              <a:t>Click to add title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3048117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1188723" y="2701639"/>
            <a:ext cx="7631084" cy="1731039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defRPr sz="6500" baseline="0"/>
            </a:lvl1pPr>
          </a:lstStyle>
          <a:p>
            <a:r>
              <a:rPr lang="en-US" dirty="0" smtClean="0"/>
              <a:t>Click to add title</a:t>
            </a:r>
            <a:br>
              <a:rPr lang="en-US" dirty="0" smtClean="0"/>
            </a:br>
            <a:r>
              <a:rPr lang="en-US" dirty="0" smtClean="0"/>
              <a:t>65 </a:t>
            </a:r>
            <a:r>
              <a:rPr lang="en-US" dirty="0" err="1" smtClean="0"/>
              <a:t>pt</a:t>
            </a:r>
            <a:endParaRPr lang="uk-UA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1188725" y="1963226"/>
            <a:ext cx="8969433" cy="45457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000"/>
            </a:lvl1pPr>
            <a:lvl2pPr marL="457167" indent="0" algn="ctr">
              <a:buNone/>
              <a:defRPr sz="2000"/>
            </a:lvl2pPr>
            <a:lvl3pPr marL="914332" indent="0" algn="ctr">
              <a:buNone/>
              <a:defRPr sz="1800"/>
            </a:lvl3pPr>
            <a:lvl4pPr marL="1371498" indent="0" algn="ctr">
              <a:buNone/>
              <a:defRPr sz="1600"/>
            </a:lvl4pPr>
            <a:lvl5pPr marL="1828664" indent="0" algn="ctr">
              <a:buNone/>
              <a:defRPr sz="1600"/>
            </a:lvl5pPr>
            <a:lvl6pPr marL="2285830" indent="0" algn="ctr">
              <a:buNone/>
              <a:defRPr sz="1600"/>
            </a:lvl6pPr>
            <a:lvl7pPr marL="2742994" indent="0" algn="ctr">
              <a:buNone/>
              <a:defRPr sz="1600"/>
            </a:lvl7pPr>
            <a:lvl8pPr marL="3200160" indent="0" algn="ctr">
              <a:buNone/>
              <a:defRPr sz="1600"/>
            </a:lvl8pPr>
            <a:lvl9pPr marL="3657327" indent="0" algn="ctr">
              <a:buNone/>
              <a:defRPr sz="1600"/>
            </a:lvl9pPr>
          </a:lstStyle>
          <a:p>
            <a:r>
              <a:rPr lang="en-US" dirty="0" smtClean="0"/>
              <a:t>Click to add Subtitle 30pt</a:t>
            </a:r>
            <a:endParaRPr lang="uk-UA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73050" y="271780"/>
            <a:ext cx="116459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123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41865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Текст 8"/>
          <p:cNvSpPr>
            <a:spLocks noGrp="1"/>
          </p:cNvSpPr>
          <p:nvPr>
            <p:ph type="body" sz="quarter" idx="10" hasCustomPrompt="1"/>
          </p:nvPr>
        </p:nvSpPr>
        <p:spPr>
          <a:xfrm>
            <a:off x="416561" y="1233488"/>
            <a:ext cx="11513504" cy="3425825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accent4"/>
              </a:buClr>
              <a:buFontTx/>
              <a:buNone/>
              <a:defRPr sz="2200"/>
            </a:lvl1pPr>
            <a:lvl2pPr marL="685750" indent="-228584">
              <a:buClr>
                <a:schemeClr val="bg2"/>
              </a:buClr>
              <a:buFont typeface="Tahoma" panose="020B0604030504040204" pitchFamily="34" charset="0"/>
              <a:buChar char="▪"/>
              <a:defRPr sz="2200"/>
            </a:lvl2pPr>
            <a:lvl3pPr marL="1142914" indent="-228584">
              <a:buClr>
                <a:schemeClr val="bg2"/>
              </a:buClr>
              <a:buFont typeface="Tahoma" panose="020B0604030504040204" pitchFamily="34" charset="0"/>
              <a:buChar char="-"/>
              <a:defRPr sz="2200"/>
            </a:lvl3pPr>
            <a:lvl4pPr marL="1600080" indent="-228584">
              <a:buClr>
                <a:schemeClr val="bg2"/>
              </a:buClr>
              <a:buSzPct val="80000"/>
              <a:buFont typeface="Tahoma" panose="020B0604030504040204" pitchFamily="34" charset="0"/>
              <a:buChar char="▪"/>
              <a:defRPr sz="2200"/>
            </a:lvl4pPr>
            <a:lvl5pPr>
              <a:defRPr sz="2200"/>
            </a:lvl5pPr>
          </a:lstStyle>
          <a:p>
            <a:pPr lvl="0"/>
            <a:r>
              <a:rPr lang="en-US" dirty="0" smtClean="0"/>
              <a:t>Click to add text</a:t>
            </a:r>
            <a:endParaRPr lang="ru-RU" dirty="0" smtClean="0"/>
          </a:p>
        </p:txBody>
      </p:sp>
      <p:sp>
        <p:nvSpPr>
          <p:cNvPr id="4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416560" y="343778"/>
            <a:ext cx="11511915" cy="525970"/>
          </a:xfrm>
        </p:spPr>
        <p:txBody>
          <a:bodyPr>
            <a:noAutofit/>
          </a:bodyPr>
          <a:lstStyle>
            <a:lvl1pPr>
              <a:defRPr sz="3500"/>
            </a:lvl1pPr>
          </a:lstStyle>
          <a:p>
            <a:r>
              <a:rPr lang="en-US" dirty="0" smtClean="0"/>
              <a:t>Click to add title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6100090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Grp="1" noChangeArrowheads="1"/>
          </p:cNvSpPr>
          <p:nvPr>
            <p:ph type="sldNum" idx="10"/>
          </p:nvPr>
        </p:nvSpPr>
        <p:spPr>
          <a:xfrm>
            <a:off x="9072034" y="6443664"/>
            <a:ext cx="2832100" cy="350837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BD81CFA-0D81-5B40-959D-73DECFAABA2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36382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lIns="121897" tIns="121897" rIns="121897" bIns="121897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lIns="121897" tIns="121897" rIns="121897" bIns="121897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11296609" y="6217621"/>
            <a:ext cx="731600" cy="524800"/>
          </a:xfrm>
          <a:prstGeom prst="rect">
            <a:avLst/>
          </a:prstGeom>
        </p:spPr>
        <p:txBody>
          <a:bodyPr lIns="121897" tIns="121897" rIns="121897" bIns="121897" anchor="ctr" anchorCtr="0">
            <a:noAutofit/>
          </a:bodyPr>
          <a:lstStyle/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768912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st slide contacts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68727" y="2132233"/>
            <a:ext cx="9883536" cy="13255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500"/>
            </a:lvl1pPr>
          </a:lstStyle>
          <a:p>
            <a:endParaRPr lang="uk-UA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73050" y="271780"/>
            <a:ext cx="11645900" cy="685800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951551" y="5001138"/>
            <a:ext cx="7381835" cy="1477328"/>
          </a:xfrm>
          <a:prstGeom prst="rect">
            <a:avLst/>
          </a:prstGeom>
          <a:noFill/>
        </p:spPr>
        <p:txBody>
          <a:bodyPr wrap="square" numCol="4" spcCol="144000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USA HQ</a:t>
            </a:r>
            <a:br>
              <a:rPr kumimoji="0" lang="en-US" sz="1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</a:b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Toll Free: 866-687-3588 </a:t>
            </a:r>
            <a:b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</a:b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Tel: +1-512-516-8880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Ukraine HQ</a:t>
            </a: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/>
            </a:r>
            <a:b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</a:b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Tel: +380-32-240-9090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Bulgaria</a:t>
            </a: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</a:t>
            </a:r>
            <a:b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</a:b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Tel: +359-2-902-3760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Germany</a:t>
            </a: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/>
            </a:r>
            <a:b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</a:b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Tel: +49-69-2602-5857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Netherlands</a:t>
            </a: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/>
            </a:r>
            <a:b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</a:b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Tel: +31-20-262-33-23 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Poland</a:t>
            </a: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/>
            </a:r>
            <a:b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</a:b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Tel: +48-71-382-2800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UK</a:t>
            </a: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/>
            </a:r>
            <a:b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</a:b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Tel: +44-207-544-8414 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EMAIL</a:t>
            </a: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/>
            </a:r>
            <a:b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</a:b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info@softserveinc.com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WEBSITE:</a:t>
            </a: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/>
            </a:r>
            <a:b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</a:b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www.softserveinc.com</a:t>
            </a:r>
            <a:endParaRPr kumimoji="0" lang="uk-UA" sz="1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8466212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Текст 8"/>
          <p:cNvSpPr>
            <a:spLocks noGrp="1"/>
          </p:cNvSpPr>
          <p:nvPr>
            <p:ph type="body" sz="quarter" idx="10" hasCustomPrompt="1"/>
          </p:nvPr>
        </p:nvSpPr>
        <p:spPr>
          <a:xfrm>
            <a:off x="416561" y="1233488"/>
            <a:ext cx="11513504" cy="3425825"/>
          </a:xfrm>
        </p:spPr>
        <p:txBody>
          <a:bodyPr/>
          <a:lstStyle>
            <a:lvl1pPr marL="342900" indent="-342900">
              <a:buClr>
                <a:schemeClr val="bg2"/>
              </a:buClr>
              <a:buFont typeface="Arial" panose="020B0604020202020204" pitchFamily="34" charset="0"/>
              <a:buChar char="•"/>
              <a:defRPr sz="2200"/>
            </a:lvl1pPr>
            <a:lvl2pPr marL="685750" indent="-228584">
              <a:buClr>
                <a:schemeClr val="bg2"/>
              </a:buClr>
              <a:buFont typeface="Tahoma" panose="020B0604030504040204" pitchFamily="34" charset="0"/>
              <a:buChar char="▪"/>
              <a:defRPr sz="2200"/>
            </a:lvl2pPr>
            <a:lvl3pPr marL="1142914" indent="-228584">
              <a:buClr>
                <a:schemeClr val="bg2"/>
              </a:buClr>
              <a:buFont typeface="Tahoma" panose="020B0604030504040204" pitchFamily="34" charset="0"/>
              <a:buChar char="-"/>
              <a:defRPr sz="2200"/>
            </a:lvl3pPr>
            <a:lvl4pPr marL="1600080" indent="-228584">
              <a:buClr>
                <a:schemeClr val="bg2"/>
              </a:buClr>
              <a:buSzPct val="80000"/>
              <a:buFont typeface="Tahoma" panose="020B0604030504040204" pitchFamily="34" charset="0"/>
              <a:buChar char="▪"/>
              <a:defRPr sz="2200"/>
            </a:lvl4pPr>
            <a:lvl5pPr>
              <a:defRPr sz="2200"/>
            </a:lvl5pPr>
          </a:lstStyle>
          <a:p>
            <a:pPr lvl="0"/>
            <a:r>
              <a:rPr lang="en-US" dirty="0" smtClean="0"/>
              <a:t>Click to add text</a:t>
            </a:r>
            <a:endParaRPr lang="ru-RU" dirty="0" smtClean="0"/>
          </a:p>
        </p:txBody>
      </p:sp>
      <p:sp>
        <p:nvSpPr>
          <p:cNvPr id="4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416560" y="343778"/>
            <a:ext cx="11511915" cy="525970"/>
          </a:xfrm>
        </p:spPr>
        <p:txBody>
          <a:bodyPr>
            <a:noAutofit/>
          </a:bodyPr>
          <a:lstStyle>
            <a:lvl1pPr>
              <a:defRPr sz="3500"/>
            </a:lvl1pPr>
          </a:lstStyle>
          <a:p>
            <a:r>
              <a:rPr lang="en-US" dirty="0" smtClean="0"/>
              <a:t>Click to add title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6707525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Рисунок 11"/>
          <p:cNvSpPr>
            <a:spLocks noGrp="1"/>
          </p:cNvSpPr>
          <p:nvPr>
            <p:ph type="pic" sz="quarter" idx="10"/>
          </p:nvPr>
        </p:nvSpPr>
        <p:spPr>
          <a:xfrm>
            <a:off x="263530" y="1233488"/>
            <a:ext cx="11664391" cy="5364162"/>
          </a:xfrm>
          <a:prstGeom prst="rect">
            <a:avLst/>
          </a:prstGeom>
        </p:spPr>
        <p:txBody>
          <a:bodyPr/>
          <a:lstStyle/>
          <a:p>
            <a:endParaRPr lang="uk-UA" dirty="0"/>
          </a:p>
        </p:txBody>
      </p:sp>
      <p:sp>
        <p:nvSpPr>
          <p:cNvPr id="8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1188725" y="4741589"/>
            <a:ext cx="8969433" cy="45457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000">
                <a:solidFill>
                  <a:schemeClr val="bg1"/>
                </a:solidFill>
              </a:defRPr>
            </a:lvl1pPr>
            <a:lvl2pPr marL="457167" indent="0" algn="ctr">
              <a:buNone/>
              <a:defRPr sz="2000"/>
            </a:lvl2pPr>
            <a:lvl3pPr marL="914332" indent="0" algn="ctr">
              <a:buNone/>
              <a:defRPr sz="1800"/>
            </a:lvl3pPr>
            <a:lvl4pPr marL="1371498" indent="0" algn="ctr">
              <a:buNone/>
              <a:defRPr sz="1600"/>
            </a:lvl4pPr>
            <a:lvl5pPr marL="1828664" indent="0" algn="ctr">
              <a:buNone/>
              <a:defRPr sz="1600"/>
            </a:lvl5pPr>
            <a:lvl6pPr marL="2285830" indent="0" algn="ctr">
              <a:buNone/>
              <a:defRPr sz="1600"/>
            </a:lvl6pPr>
            <a:lvl7pPr marL="2742994" indent="0" algn="ctr">
              <a:buNone/>
              <a:defRPr sz="1600"/>
            </a:lvl7pPr>
            <a:lvl8pPr marL="3200160" indent="0" algn="ctr">
              <a:buNone/>
              <a:defRPr sz="1600"/>
            </a:lvl8pPr>
            <a:lvl9pPr marL="3657327" indent="0" algn="ctr">
              <a:buNone/>
              <a:defRPr sz="1600"/>
            </a:lvl9pPr>
          </a:lstStyle>
          <a:p>
            <a:r>
              <a:rPr lang="en-US" dirty="0" smtClean="0"/>
              <a:t>Click to add Subtitle 30pt</a:t>
            </a:r>
            <a:endParaRPr lang="uk-UA" dirty="0"/>
          </a:p>
        </p:txBody>
      </p:sp>
      <p:sp>
        <p:nvSpPr>
          <p:cNvPr id="6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1188723" y="5434552"/>
            <a:ext cx="10741340" cy="924707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defRPr sz="6500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add Title 65 </a:t>
            </a:r>
            <a:r>
              <a:rPr lang="en-US" dirty="0" err="1" smtClean="0"/>
              <a:t>pt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40943391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Текст 8"/>
          <p:cNvSpPr>
            <a:spLocks noGrp="1"/>
          </p:cNvSpPr>
          <p:nvPr>
            <p:ph type="body" sz="quarter" idx="10" hasCustomPrompt="1"/>
          </p:nvPr>
        </p:nvSpPr>
        <p:spPr>
          <a:xfrm>
            <a:off x="416561" y="1233488"/>
            <a:ext cx="11513504" cy="3425825"/>
          </a:xfrm>
        </p:spPr>
        <p:txBody>
          <a:bodyPr/>
          <a:lstStyle>
            <a:lvl1pPr marL="0" indent="0">
              <a:buClr>
                <a:schemeClr val="accent4"/>
              </a:buClr>
              <a:buFontTx/>
              <a:buNone/>
              <a:defRPr sz="2200"/>
            </a:lvl1pPr>
            <a:lvl2pPr marL="685750" indent="-228584">
              <a:buClr>
                <a:schemeClr val="bg2"/>
              </a:buClr>
              <a:buFont typeface="Tahoma" panose="020B0604030504040204" pitchFamily="34" charset="0"/>
              <a:buChar char="▪"/>
              <a:defRPr sz="2200"/>
            </a:lvl2pPr>
            <a:lvl3pPr marL="1142914" indent="-228584">
              <a:buClr>
                <a:schemeClr val="bg2"/>
              </a:buClr>
              <a:buFont typeface="Tahoma" panose="020B0604030504040204" pitchFamily="34" charset="0"/>
              <a:buChar char="-"/>
              <a:defRPr sz="2200"/>
            </a:lvl3pPr>
            <a:lvl4pPr marL="1600080" indent="-228584">
              <a:buClr>
                <a:schemeClr val="bg2"/>
              </a:buClr>
              <a:buSzPct val="80000"/>
              <a:buFont typeface="Tahoma" panose="020B0604030504040204" pitchFamily="34" charset="0"/>
              <a:buChar char="▪"/>
              <a:defRPr sz="2200"/>
            </a:lvl4pPr>
            <a:lvl5pPr>
              <a:defRPr sz="2200"/>
            </a:lvl5pPr>
          </a:lstStyle>
          <a:p>
            <a:pPr lvl="0"/>
            <a:r>
              <a:rPr lang="en-US" dirty="0" smtClean="0"/>
              <a:t>Click to add text</a:t>
            </a:r>
            <a:endParaRPr lang="ru-RU" dirty="0" smtClean="0"/>
          </a:p>
        </p:txBody>
      </p:sp>
      <p:sp>
        <p:nvSpPr>
          <p:cNvPr id="4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416560" y="343778"/>
            <a:ext cx="11511915" cy="525970"/>
          </a:xfrm>
        </p:spPr>
        <p:txBody>
          <a:bodyPr>
            <a:noAutofit/>
          </a:bodyPr>
          <a:lstStyle>
            <a:lvl1pPr>
              <a:defRPr sz="3500"/>
            </a:lvl1pPr>
          </a:lstStyle>
          <a:p>
            <a:r>
              <a:rPr lang="en-US" dirty="0" smtClean="0"/>
              <a:t>Click to add title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6497090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аблица 2"/>
          <p:cNvSpPr>
            <a:spLocks noGrp="1"/>
          </p:cNvSpPr>
          <p:nvPr>
            <p:ph type="tbl" sz="quarter" idx="10"/>
          </p:nvPr>
        </p:nvSpPr>
        <p:spPr>
          <a:xfrm>
            <a:off x="416560" y="1233488"/>
            <a:ext cx="11513503" cy="4391025"/>
          </a:xfrm>
        </p:spPr>
        <p:txBody>
          <a:bodyPr/>
          <a:lstStyle/>
          <a:p>
            <a:endParaRPr lang="uk-UA"/>
          </a:p>
        </p:txBody>
      </p:sp>
      <p:sp>
        <p:nvSpPr>
          <p:cNvPr id="4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416560" y="343778"/>
            <a:ext cx="11511915" cy="525970"/>
          </a:xfrm>
        </p:spPr>
        <p:txBody>
          <a:bodyPr>
            <a:noAutofit/>
          </a:bodyPr>
          <a:lstStyle>
            <a:lvl1pPr>
              <a:defRPr sz="3500"/>
            </a:lvl1pPr>
          </a:lstStyle>
          <a:p>
            <a:r>
              <a:rPr lang="en-US" dirty="0" smtClean="0"/>
              <a:t>Click to add title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821731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412451" y="1464898"/>
            <a:ext cx="4786022" cy="4159615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167" indent="0">
              <a:buNone/>
              <a:defRPr sz="1400"/>
            </a:lvl2pPr>
            <a:lvl3pPr marL="914332" indent="0">
              <a:buNone/>
              <a:defRPr sz="1200"/>
            </a:lvl3pPr>
            <a:lvl4pPr marL="1371498" indent="0">
              <a:buNone/>
              <a:defRPr sz="1000"/>
            </a:lvl4pPr>
            <a:lvl5pPr marL="1828664" indent="0">
              <a:buNone/>
              <a:defRPr sz="1000"/>
            </a:lvl5pPr>
            <a:lvl6pPr marL="2285830" indent="0">
              <a:buNone/>
              <a:defRPr sz="1000"/>
            </a:lvl6pPr>
            <a:lvl7pPr marL="2742994" indent="0">
              <a:buNone/>
              <a:defRPr sz="1000"/>
            </a:lvl7pPr>
            <a:lvl8pPr marL="3200160" indent="0">
              <a:buNone/>
              <a:defRPr sz="1000"/>
            </a:lvl8pPr>
            <a:lvl9pPr marL="3657327" indent="0">
              <a:buNone/>
              <a:defRPr sz="1000"/>
            </a:lvl9pPr>
          </a:lstStyle>
          <a:p>
            <a:pPr lvl="0"/>
            <a:r>
              <a:rPr lang="en-US" dirty="0" smtClean="0"/>
              <a:t>Click to add text</a:t>
            </a:r>
            <a:endParaRPr lang="ru-RU" dirty="0" smtClean="0"/>
          </a:p>
        </p:txBody>
      </p:sp>
      <p:sp>
        <p:nvSpPr>
          <p:cNvPr id="9" name="Рисунок 8"/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5999" cy="6858000"/>
          </a:xfrm>
        </p:spPr>
        <p:txBody>
          <a:bodyPr/>
          <a:lstStyle/>
          <a:p>
            <a:endParaRPr lang="uk-UA"/>
          </a:p>
        </p:txBody>
      </p:sp>
      <p:sp>
        <p:nvSpPr>
          <p:cNvPr id="5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415435" y="343778"/>
            <a:ext cx="4772878" cy="525970"/>
          </a:xfrm>
        </p:spPr>
        <p:txBody>
          <a:bodyPr>
            <a:noAutofit/>
          </a:bodyPr>
          <a:lstStyle>
            <a:lvl1pPr>
              <a:defRPr sz="3500"/>
            </a:lvl1pPr>
          </a:lstStyle>
          <a:p>
            <a:r>
              <a:rPr lang="en-US" dirty="0" smtClean="0"/>
              <a:t>Click to add title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8574900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diagra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414145" y="1233488"/>
            <a:ext cx="4728944" cy="4391025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167" indent="0">
              <a:buNone/>
              <a:defRPr sz="1400"/>
            </a:lvl2pPr>
            <a:lvl3pPr marL="914332" indent="0">
              <a:buNone/>
              <a:defRPr sz="1200"/>
            </a:lvl3pPr>
            <a:lvl4pPr marL="1371498" indent="0">
              <a:buNone/>
              <a:defRPr sz="1000"/>
            </a:lvl4pPr>
            <a:lvl5pPr marL="1828664" indent="0">
              <a:buNone/>
              <a:defRPr sz="1000"/>
            </a:lvl5pPr>
            <a:lvl6pPr marL="2285830" indent="0">
              <a:buNone/>
              <a:defRPr sz="1000"/>
            </a:lvl6pPr>
            <a:lvl7pPr marL="2742994" indent="0">
              <a:buNone/>
              <a:defRPr sz="1000"/>
            </a:lvl7pPr>
            <a:lvl8pPr marL="3200160" indent="0">
              <a:buNone/>
              <a:defRPr sz="1000"/>
            </a:lvl8pPr>
            <a:lvl9pPr marL="3657327" indent="0">
              <a:buNone/>
              <a:defRPr sz="1000"/>
            </a:lvl9pPr>
          </a:lstStyle>
          <a:p>
            <a:pPr lvl="0"/>
            <a:r>
              <a:rPr lang="en-US" dirty="0" smtClean="0"/>
              <a:t>Click to add text</a:t>
            </a:r>
            <a:endParaRPr lang="ru-RU" dirty="0" smtClean="0"/>
          </a:p>
        </p:txBody>
      </p:sp>
      <p:sp>
        <p:nvSpPr>
          <p:cNvPr id="7" name="Диаграмма 6"/>
          <p:cNvSpPr>
            <a:spLocks noGrp="1"/>
          </p:cNvSpPr>
          <p:nvPr>
            <p:ph type="chart" sz="quarter" idx="10"/>
          </p:nvPr>
        </p:nvSpPr>
        <p:spPr>
          <a:xfrm>
            <a:off x="6240463" y="260350"/>
            <a:ext cx="5688019" cy="5364163"/>
          </a:xfrm>
        </p:spPr>
        <p:txBody>
          <a:bodyPr/>
          <a:lstStyle/>
          <a:p>
            <a:endParaRPr lang="uk-UA"/>
          </a:p>
        </p:txBody>
      </p:sp>
      <p:sp>
        <p:nvSpPr>
          <p:cNvPr id="5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414146" y="345774"/>
            <a:ext cx="4728944" cy="525970"/>
          </a:xfrm>
        </p:spPr>
        <p:txBody>
          <a:bodyPr>
            <a:noAutofit/>
          </a:bodyPr>
          <a:lstStyle>
            <a:lvl1pPr>
              <a:defRPr sz="3500"/>
            </a:lvl1pPr>
          </a:lstStyle>
          <a:p>
            <a:r>
              <a:rPr lang="en-US" dirty="0" smtClean="0"/>
              <a:t>Click to add title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9720581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1188723" y="2701639"/>
            <a:ext cx="7631084" cy="1731039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defRPr sz="6500" baseline="0"/>
            </a:lvl1pPr>
          </a:lstStyle>
          <a:p>
            <a:r>
              <a:rPr lang="en-US" dirty="0" smtClean="0"/>
              <a:t>Click to add title</a:t>
            </a:r>
            <a:br>
              <a:rPr lang="en-US" dirty="0" smtClean="0"/>
            </a:br>
            <a:r>
              <a:rPr lang="en-US" dirty="0" smtClean="0"/>
              <a:t>65 </a:t>
            </a:r>
            <a:r>
              <a:rPr lang="en-US" dirty="0" err="1" smtClean="0"/>
              <a:t>pt</a:t>
            </a:r>
            <a:endParaRPr lang="uk-UA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1188725" y="1963226"/>
            <a:ext cx="8969433" cy="45457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000"/>
            </a:lvl1pPr>
            <a:lvl2pPr marL="457167" indent="0" algn="ctr">
              <a:buNone/>
              <a:defRPr sz="2000"/>
            </a:lvl2pPr>
            <a:lvl3pPr marL="914332" indent="0" algn="ctr">
              <a:buNone/>
              <a:defRPr sz="1800"/>
            </a:lvl3pPr>
            <a:lvl4pPr marL="1371498" indent="0" algn="ctr">
              <a:buNone/>
              <a:defRPr sz="1600"/>
            </a:lvl4pPr>
            <a:lvl5pPr marL="1828664" indent="0" algn="ctr">
              <a:buNone/>
              <a:defRPr sz="1600"/>
            </a:lvl5pPr>
            <a:lvl6pPr marL="2285830" indent="0" algn="ctr">
              <a:buNone/>
              <a:defRPr sz="1600"/>
            </a:lvl6pPr>
            <a:lvl7pPr marL="2742994" indent="0" algn="ctr">
              <a:buNone/>
              <a:defRPr sz="1600"/>
            </a:lvl7pPr>
            <a:lvl8pPr marL="3200160" indent="0" algn="ctr">
              <a:buNone/>
              <a:defRPr sz="1600"/>
            </a:lvl8pPr>
            <a:lvl9pPr marL="3657327" indent="0" algn="ctr">
              <a:buNone/>
              <a:defRPr sz="1600"/>
            </a:lvl9pPr>
          </a:lstStyle>
          <a:p>
            <a:r>
              <a:rPr lang="en-US" dirty="0" smtClean="0"/>
              <a:t>Click to add Subtitle 30pt</a:t>
            </a:r>
            <a:endParaRPr lang="uk-UA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73050" y="271780"/>
            <a:ext cx="116459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9550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st slide contacts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68727" y="2132233"/>
            <a:ext cx="9883536" cy="13255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500"/>
            </a:lvl1pPr>
          </a:lstStyle>
          <a:p>
            <a:endParaRPr lang="uk-UA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73050" y="271780"/>
            <a:ext cx="11645900" cy="685800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951551" y="5001138"/>
            <a:ext cx="7381835" cy="1477328"/>
          </a:xfrm>
          <a:prstGeom prst="rect">
            <a:avLst/>
          </a:prstGeom>
          <a:noFill/>
        </p:spPr>
        <p:txBody>
          <a:bodyPr wrap="square" numCol="4" spcCol="144000" rtlCol="0">
            <a:spAutoFit/>
          </a:bodyPr>
          <a:lstStyle/>
          <a:p>
            <a:pPr>
              <a:spcAft>
                <a:spcPts val="1200"/>
              </a:spcAft>
              <a:defRPr/>
            </a:pPr>
            <a:r>
              <a:rPr lang="en-US" sz="1000" b="1" dirty="0" smtClean="0">
                <a:solidFill>
                  <a:srgbClr val="FFFFFF"/>
                </a:solidFill>
              </a:rPr>
              <a:t>USA HQ</a:t>
            </a:r>
            <a:br>
              <a:rPr lang="en-US" sz="1000" b="1" dirty="0" smtClean="0">
                <a:solidFill>
                  <a:srgbClr val="FFFFFF"/>
                </a:solidFill>
              </a:rPr>
            </a:br>
            <a:r>
              <a:rPr lang="en-US" sz="1000" dirty="0" smtClean="0">
                <a:solidFill>
                  <a:srgbClr val="FFFFFF"/>
                </a:solidFill>
              </a:rPr>
              <a:t>Toll Free: 866-687-3588 </a:t>
            </a:r>
            <a:br>
              <a:rPr lang="en-US" sz="1000" dirty="0" smtClean="0">
                <a:solidFill>
                  <a:srgbClr val="FFFFFF"/>
                </a:solidFill>
              </a:rPr>
            </a:br>
            <a:r>
              <a:rPr lang="en-US" sz="1000" dirty="0" smtClean="0">
                <a:solidFill>
                  <a:srgbClr val="FFFFFF"/>
                </a:solidFill>
              </a:rPr>
              <a:t>Tel: +1-512-516-8880</a:t>
            </a:r>
          </a:p>
          <a:p>
            <a:pPr>
              <a:spcAft>
                <a:spcPts val="1200"/>
              </a:spcAft>
              <a:defRPr/>
            </a:pPr>
            <a:r>
              <a:rPr lang="en-US" sz="1000" b="1" dirty="0" smtClean="0">
                <a:solidFill>
                  <a:srgbClr val="FFFFFF"/>
                </a:solidFill>
              </a:rPr>
              <a:t>Ukraine HQ</a:t>
            </a:r>
            <a:r>
              <a:rPr lang="en-US" sz="1000" dirty="0" smtClean="0">
                <a:solidFill>
                  <a:srgbClr val="FFFFFF"/>
                </a:solidFill>
              </a:rPr>
              <a:t/>
            </a:r>
            <a:br>
              <a:rPr lang="en-US" sz="1000" dirty="0" smtClean="0">
                <a:solidFill>
                  <a:srgbClr val="FFFFFF"/>
                </a:solidFill>
              </a:rPr>
            </a:br>
            <a:r>
              <a:rPr lang="en-US" sz="1000" dirty="0" smtClean="0">
                <a:solidFill>
                  <a:srgbClr val="FFFFFF"/>
                </a:solidFill>
              </a:rPr>
              <a:t>Tel: +380-32-240-9090</a:t>
            </a:r>
          </a:p>
          <a:p>
            <a:pPr>
              <a:spcAft>
                <a:spcPts val="1200"/>
              </a:spcAft>
              <a:defRPr/>
            </a:pPr>
            <a:endParaRPr lang="en-US" sz="1000" dirty="0" smtClean="0">
              <a:solidFill>
                <a:srgbClr val="FFFFFF"/>
              </a:solidFill>
            </a:endParaRPr>
          </a:p>
          <a:p>
            <a:pPr>
              <a:spcAft>
                <a:spcPts val="1200"/>
              </a:spcAft>
              <a:defRPr/>
            </a:pPr>
            <a:r>
              <a:rPr lang="en-US" sz="1000" b="1" dirty="0" smtClean="0">
                <a:solidFill>
                  <a:srgbClr val="FFFFFF"/>
                </a:solidFill>
              </a:rPr>
              <a:t>Bulgaria</a:t>
            </a:r>
            <a:r>
              <a:rPr lang="en-US" sz="1000" dirty="0" smtClean="0">
                <a:solidFill>
                  <a:srgbClr val="FFFFFF"/>
                </a:solidFill>
              </a:rPr>
              <a:t> </a:t>
            </a:r>
            <a:br>
              <a:rPr lang="en-US" sz="1000" dirty="0" smtClean="0">
                <a:solidFill>
                  <a:srgbClr val="FFFFFF"/>
                </a:solidFill>
              </a:rPr>
            </a:br>
            <a:r>
              <a:rPr lang="en-US" sz="1000" dirty="0" smtClean="0">
                <a:solidFill>
                  <a:srgbClr val="FFFFFF"/>
                </a:solidFill>
              </a:rPr>
              <a:t>Tel: +359-2-902-3760</a:t>
            </a:r>
          </a:p>
          <a:p>
            <a:pPr>
              <a:spcAft>
                <a:spcPts val="1200"/>
              </a:spcAft>
              <a:defRPr/>
            </a:pPr>
            <a:r>
              <a:rPr lang="en-US" sz="1000" b="1" dirty="0" smtClean="0">
                <a:solidFill>
                  <a:srgbClr val="FFFFFF"/>
                </a:solidFill>
              </a:rPr>
              <a:t>Germany</a:t>
            </a:r>
            <a:r>
              <a:rPr lang="en-US" sz="1000" dirty="0" smtClean="0">
                <a:solidFill>
                  <a:srgbClr val="FFFFFF"/>
                </a:solidFill>
              </a:rPr>
              <a:t/>
            </a:r>
            <a:br>
              <a:rPr lang="en-US" sz="1000" dirty="0" smtClean="0">
                <a:solidFill>
                  <a:srgbClr val="FFFFFF"/>
                </a:solidFill>
              </a:rPr>
            </a:br>
            <a:r>
              <a:rPr lang="en-US" sz="1000" dirty="0" smtClean="0">
                <a:solidFill>
                  <a:srgbClr val="FFFFFF"/>
                </a:solidFill>
              </a:rPr>
              <a:t>Tel: +49-69-2602-5857</a:t>
            </a:r>
          </a:p>
          <a:p>
            <a:pPr>
              <a:spcAft>
                <a:spcPts val="1200"/>
              </a:spcAft>
              <a:defRPr/>
            </a:pPr>
            <a:r>
              <a:rPr lang="en-US" sz="1000" b="1" dirty="0" smtClean="0">
                <a:solidFill>
                  <a:srgbClr val="FFFFFF"/>
                </a:solidFill>
              </a:rPr>
              <a:t>Netherlands</a:t>
            </a:r>
            <a:r>
              <a:rPr lang="en-US" sz="1000" dirty="0" smtClean="0">
                <a:solidFill>
                  <a:srgbClr val="FFFFFF"/>
                </a:solidFill>
              </a:rPr>
              <a:t/>
            </a:r>
            <a:br>
              <a:rPr lang="en-US" sz="1000" dirty="0" smtClean="0">
                <a:solidFill>
                  <a:srgbClr val="FFFFFF"/>
                </a:solidFill>
              </a:rPr>
            </a:br>
            <a:r>
              <a:rPr lang="en-US" sz="1000" dirty="0" smtClean="0">
                <a:solidFill>
                  <a:srgbClr val="FFFFFF"/>
                </a:solidFill>
              </a:rPr>
              <a:t>Tel: +31-20-262-33-23 </a:t>
            </a:r>
          </a:p>
          <a:p>
            <a:pPr>
              <a:spcAft>
                <a:spcPts val="1200"/>
              </a:spcAft>
              <a:defRPr/>
            </a:pPr>
            <a:r>
              <a:rPr lang="en-US" sz="1000" b="1" dirty="0" smtClean="0">
                <a:solidFill>
                  <a:srgbClr val="FFFFFF"/>
                </a:solidFill>
              </a:rPr>
              <a:t>Poland</a:t>
            </a:r>
            <a:r>
              <a:rPr lang="en-US" sz="1000" dirty="0" smtClean="0">
                <a:solidFill>
                  <a:srgbClr val="FFFFFF"/>
                </a:solidFill>
              </a:rPr>
              <a:t/>
            </a:r>
            <a:br>
              <a:rPr lang="en-US" sz="1000" dirty="0" smtClean="0">
                <a:solidFill>
                  <a:srgbClr val="FFFFFF"/>
                </a:solidFill>
              </a:rPr>
            </a:br>
            <a:r>
              <a:rPr lang="en-US" sz="1000" dirty="0" smtClean="0">
                <a:solidFill>
                  <a:srgbClr val="FFFFFF"/>
                </a:solidFill>
              </a:rPr>
              <a:t>Tel: +48-71-382-2800</a:t>
            </a:r>
          </a:p>
          <a:p>
            <a:pPr>
              <a:spcAft>
                <a:spcPts val="1200"/>
              </a:spcAft>
              <a:defRPr/>
            </a:pPr>
            <a:r>
              <a:rPr lang="en-US" sz="1000" b="1" dirty="0" smtClean="0">
                <a:solidFill>
                  <a:srgbClr val="FFFFFF"/>
                </a:solidFill>
              </a:rPr>
              <a:t>UK</a:t>
            </a:r>
            <a:r>
              <a:rPr lang="en-US" sz="1000" dirty="0" smtClean="0">
                <a:solidFill>
                  <a:srgbClr val="FFFFFF"/>
                </a:solidFill>
              </a:rPr>
              <a:t/>
            </a:r>
            <a:br>
              <a:rPr lang="en-US" sz="1000" dirty="0" smtClean="0">
                <a:solidFill>
                  <a:srgbClr val="FFFFFF"/>
                </a:solidFill>
              </a:rPr>
            </a:br>
            <a:r>
              <a:rPr lang="en-US" sz="1000" dirty="0" smtClean="0">
                <a:solidFill>
                  <a:srgbClr val="FFFFFF"/>
                </a:solidFill>
              </a:rPr>
              <a:t>Tel: +44-207-544-8414 </a:t>
            </a:r>
          </a:p>
          <a:p>
            <a:pPr>
              <a:spcAft>
                <a:spcPts val="1200"/>
              </a:spcAft>
              <a:defRPr/>
            </a:pPr>
            <a:endParaRPr lang="en-US" sz="1000" dirty="0" smtClean="0">
              <a:solidFill>
                <a:srgbClr val="FFFFFF"/>
              </a:solidFill>
            </a:endParaRPr>
          </a:p>
          <a:p>
            <a:pPr>
              <a:spcAft>
                <a:spcPts val="1200"/>
              </a:spcAft>
              <a:defRPr/>
            </a:pPr>
            <a:endParaRPr lang="en-US" sz="1000" dirty="0" smtClean="0">
              <a:solidFill>
                <a:srgbClr val="FFFFFF"/>
              </a:solidFill>
            </a:endParaRPr>
          </a:p>
          <a:p>
            <a:pPr>
              <a:spcAft>
                <a:spcPts val="1200"/>
              </a:spcAft>
              <a:defRPr/>
            </a:pPr>
            <a:r>
              <a:rPr lang="en-US" sz="1000" b="1" dirty="0" smtClean="0">
                <a:solidFill>
                  <a:srgbClr val="FFFFFF"/>
                </a:solidFill>
              </a:rPr>
              <a:t>EMAIL</a:t>
            </a:r>
            <a:r>
              <a:rPr lang="en-US" sz="1000" dirty="0" smtClean="0">
                <a:solidFill>
                  <a:srgbClr val="FFFFFF"/>
                </a:solidFill>
              </a:rPr>
              <a:t/>
            </a:r>
            <a:br>
              <a:rPr lang="en-US" sz="1000" dirty="0" smtClean="0">
                <a:solidFill>
                  <a:srgbClr val="FFFFFF"/>
                </a:solidFill>
              </a:rPr>
            </a:br>
            <a:r>
              <a:rPr lang="en-US" sz="1000" dirty="0" smtClean="0">
                <a:solidFill>
                  <a:srgbClr val="FFFFFF"/>
                </a:solidFill>
              </a:rPr>
              <a:t>info@softserveinc.com</a:t>
            </a:r>
          </a:p>
          <a:p>
            <a:pPr>
              <a:spcAft>
                <a:spcPts val="1200"/>
              </a:spcAft>
              <a:defRPr/>
            </a:pPr>
            <a:r>
              <a:rPr lang="en-US" sz="1000" b="1" dirty="0" smtClean="0">
                <a:solidFill>
                  <a:srgbClr val="FFFFFF"/>
                </a:solidFill>
              </a:rPr>
              <a:t>WEBSITE:</a:t>
            </a:r>
            <a:r>
              <a:rPr lang="en-US" sz="1000" dirty="0" smtClean="0">
                <a:solidFill>
                  <a:srgbClr val="FFFFFF"/>
                </a:solidFill>
              </a:rPr>
              <a:t/>
            </a:r>
            <a:br>
              <a:rPr lang="en-US" sz="1000" dirty="0" smtClean="0">
                <a:solidFill>
                  <a:srgbClr val="FFFFFF"/>
                </a:solidFill>
              </a:rPr>
            </a:br>
            <a:r>
              <a:rPr lang="en-US" sz="1000" dirty="0" smtClean="0">
                <a:solidFill>
                  <a:srgbClr val="FFFFFF"/>
                </a:solidFill>
              </a:rPr>
              <a:t>www.softserveinc.com</a:t>
            </a:r>
            <a:endParaRPr lang="uk-UA" sz="1000" kern="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713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189" indent="0" algn="ctr">
              <a:buNone/>
              <a:defRPr/>
            </a:lvl2pPr>
            <a:lvl3pPr marL="914377" indent="0" algn="ctr">
              <a:buNone/>
              <a:defRPr/>
            </a:lvl3pPr>
            <a:lvl4pPr marL="1371566" indent="0" algn="ctr">
              <a:buNone/>
              <a:defRPr/>
            </a:lvl4pPr>
            <a:lvl5pPr marL="1828754" indent="0" algn="ctr">
              <a:buNone/>
              <a:defRPr/>
            </a:lvl5pPr>
            <a:lvl6pPr marL="2285943" indent="0" algn="ctr">
              <a:buNone/>
              <a:defRPr/>
            </a:lvl6pPr>
            <a:lvl7pPr marL="2743131" indent="0" algn="ctr">
              <a:buNone/>
              <a:defRPr/>
            </a:lvl7pPr>
            <a:lvl8pPr marL="3200320" indent="0" algn="ctr">
              <a:buNone/>
              <a:defRPr/>
            </a:lvl8pPr>
            <a:lvl9pPr marL="3657509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8514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Текст 8"/>
          <p:cNvSpPr>
            <a:spLocks noGrp="1"/>
          </p:cNvSpPr>
          <p:nvPr>
            <p:ph type="body" sz="quarter" idx="10" hasCustomPrompt="1"/>
          </p:nvPr>
        </p:nvSpPr>
        <p:spPr>
          <a:xfrm>
            <a:off x="416561" y="1233488"/>
            <a:ext cx="11513504" cy="3425825"/>
          </a:xfrm>
        </p:spPr>
        <p:txBody>
          <a:bodyPr/>
          <a:lstStyle>
            <a:lvl1pPr marL="342900" indent="-342900">
              <a:buClr>
                <a:schemeClr val="bg2"/>
              </a:buClr>
              <a:buFont typeface="Arial" panose="020B0604020202020204" pitchFamily="34" charset="0"/>
              <a:buChar char="•"/>
              <a:defRPr sz="2200"/>
            </a:lvl1pPr>
            <a:lvl2pPr marL="685750" indent="-228584">
              <a:buClr>
                <a:schemeClr val="bg2"/>
              </a:buClr>
              <a:buFont typeface="Tahoma" panose="020B0604030504040204" pitchFamily="34" charset="0"/>
              <a:buChar char="▪"/>
              <a:defRPr sz="2200"/>
            </a:lvl2pPr>
            <a:lvl3pPr marL="1142914" indent="-228584">
              <a:buClr>
                <a:schemeClr val="bg2"/>
              </a:buClr>
              <a:buFont typeface="Tahoma" panose="020B0604030504040204" pitchFamily="34" charset="0"/>
              <a:buChar char="-"/>
              <a:defRPr sz="2200"/>
            </a:lvl3pPr>
            <a:lvl4pPr marL="1600080" indent="-228584">
              <a:buClr>
                <a:schemeClr val="bg2"/>
              </a:buClr>
              <a:buSzPct val="80000"/>
              <a:buFont typeface="Tahoma" panose="020B0604030504040204" pitchFamily="34" charset="0"/>
              <a:buChar char="▪"/>
              <a:defRPr sz="2200"/>
            </a:lvl4pPr>
            <a:lvl5pPr>
              <a:defRPr sz="2200"/>
            </a:lvl5pPr>
          </a:lstStyle>
          <a:p>
            <a:pPr lvl="0"/>
            <a:r>
              <a:rPr lang="en-US" dirty="0"/>
              <a:t>Click to add text</a:t>
            </a:r>
            <a:endParaRPr lang="ru-RU" dirty="0"/>
          </a:p>
        </p:txBody>
      </p:sp>
      <p:sp>
        <p:nvSpPr>
          <p:cNvPr id="4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416560" y="343778"/>
            <a:ext cx="11511915" cy="525970"/>
          </a:xfrm>
        </p:spPr>
        <p:txBody>
          <a:bodyPr>
            <a:noAutofit/>
          </a:bodyPr>
          <a:lstStyle>
            <a:lvl1pPr>
              <a:defRPr sz="3500"/>
            </a:lvl1pPr>
          </a:lstStyle>
          <a:p>
            <a:r>
              <a:rPr lang="en-US" dirty="0"/>
              <a:t>Click to add title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66623134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Текст 8"/>
          <p:cNvSpPr>
            <a:spLocks noGrp="1"/>
          </p:cNvSpPr>
          <p:nvPr>
            <p:ph type="body" sz="quarter" idx="10" hasCustomPrompt="1"/>
          </p:nvPr>
        </p:nvSpPr>
        <p:spPr>
          <a:xfrm>
            <a:off x="416561" y="1233488"/>
            <a:ext cx="11513504" cy="3425825"/>
          </a:xfrm>
        </p:spPr>
        <p:txBody>
          <a:bodyPr/>
          <a:lstStyle>
            <a:lvl1pPr marL="0" indent="0">
              <a:buClr>
                <a:schemeClr val="accent4"/>
              </a:buClr>
              <a:buFontTx/>
              <a:buNone/>
              <a:defRPr sz="2200"/>
            </a:lvl1pPr>
            <a:lvl2pPr marL="685750" indent="-228584">
              <a:buClr>
                <a:schemeClr val="bg2"/>
              </a:buClr>
              <a:buFont typeface="Tahoma" panose="020B0604030504040204" pitchFamily="34" charset="0"/>
              <a:buChar char="▪"/>
              <a:defRPr sz="2200"/>
            </a:lvl2pPr>
            <a:lvl3pPr marL="1142914" indent="-228584">
              <a:buClr>
                <a:schemeClr val="bg2"/>
              </a:buClr>
              <a:buFont typeface="Tahoma" panose="020B0604030504040204" pitchFamily="34" charset="0"/>
              <a:buChar char="-"/>
              <a:defRPr sz="2200"/>
            </a:lvl3pPr>
            <a:lvl4pPr marL="1600080" indent="-228584">
              <a:buClr>
                <a:schemeClr val="bg2"/>
              </a:buClr>
              <a:buSzPct val="80000"/>
              <a:buFont typeface="Tahoma" panose="020B0604030504040204" pitchFamily="34" charset="0"/>
              <a:buChar char="▪"/>
              <a:defRPr sz="2200"/>
            </a:lvl4pPr>
            <a:lvl5pPr>
              <a:defRPr sz="2200"/>
            </a:lvl5pPr>
          </a:lstStyle>
          <a:p>
            <a:pPr lvl="0"/>
            <a:r>
              <a:rPr lang="en-US" dirty="0"/>
              <a:t>Click to add text</a:t>
            </a:r>
            <a:endParaRPr lang="ru-RU" dirty="0"/>
          </a:p>
        </p:txBody>
      </p:sp>
      <p:sp>
        <p:nvSpPr>
          <p:cNvPr id="4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416560" y="343778"/>
            <a:ext cx="11511915" cy="525970"/>
          </a:xfrm>
        </p:spPr>
        <p:txBody>
          <a:bodyPr>
            <a:noAutofit/>
          </a:bodyPr>
          <a:lstStyle>
            <a:lvl1pPr>
              <a:defRPr sz="3500"/>
            </a:lvl1pPr>
          </a:lstStyle>
          <a:p>
            <a:r>
              <a:rPr lang="en-US" dirty="0"/>
              <a:t>Click to add title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19595018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аблица 2"/>
          <p:cNvSpPr>
            <a:spLocks noGrp="1"/>
          </p:cNvSpPr>
          <p:nvPr>
            <p:ph type="tbl" sz="quarter" idx="10"/>
          </p:nvPr>
        </p:nvSpPr>
        <p:spPr>
          <a:xfrm>
            <a:off x="416560" y="1233488"/>
            <a:ext cx="11513503" cy="4391025"/>
          </a:xfrm>
        </p:spPr>
        <p:txBody>
          <a:bodyPr/>
          <a:lstStyle/>
          <a:p>
            <a:endParaRPr lang="uk-UA"/>
          </a:p>
        </p:txBody>
      </p:sp>
      <p:sp>
        <p:nvSpPr>
          <p:cNvPr id="4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416560" y="343778"/>
            <a:ext cx="11511915" cy="525970"/>
          </a:xfrm>
        </p:spPr>
        <p:txBody>
          <a:bodyPr>
            <a:noAutofit/>
          </a:bodyPr>
          <a:lstStyle>
            <a:lvl1pPr>
              <a:defRPr sz="3500"/>
            </a:lvl1pPr>
          </a:lstStyle>
          <a:p>
            <a:r>
              <a:rPr lang="en-US" dirty="0"/>
              <a:t>Click to add title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5324950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263525" y="1233488"/>
            <a:ext cx="11686056" cy="5380037"/>
          </a:xfrm>
        </p:spPr>
        <p:txBody>
          <a:bodyPr/>
          <a:lstStyle/>
          <a:p>
            <a:endParaRPr lang="uk-UA"/>
          </a:p>
        </p:txBody>
      </p:sp>
      <p:sp>
        <p:nvSpPr>
          <p:cNvPr id="8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1188726" y="1972753"/>
            <a:ext cx="8969433" cy="45457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000">
                <a:solidFill>
                  <a:schemeClr val="bg1"/>
                </a:solidFill>
              </a:defRPr>
            </a:lvl1pPr>
            <a:lvl2pPr marL="457167" indent="0" algn="ctr">
              <a:buNone/>
              <a:defRPr sz="2000"/>
            </a:lvl2pPr>
            <a:lvl3pPr marL="914332" indent="0" algn="ctr">
              <a:buNone/>
              <a:defRPr sz="1800"/>
            </a:lvl3pPr>
            <a:lvl4pPr marL="1371498" indent="0" algn="ctr">
              <a:buNone/>
              <a:defRPr sz="1600"/>
            </a:lvl4pPr>
            <a:lvl5pPr marL="1828664" indent="0" algn="ctr">
              <a:buNone/>
              <a:defRPr sz="1600"/>
            </a:lvl5pPr>
            <a:lvl6pPr marL="2285830" indent="0" algn="ctr">
              <a:buNone/>
              <a:defRPr sz="1600"/>
            </a:lvl6pPr>
            <a:lvl7pPr marL="2742994" indent="0" algn="ctr">
              <a:buNone/>
              <a:defRPr sz="1600"/>
            </a:lvl7pPr>
            <a:lvl8pPr marL="3200160" indent="0" algn="ctr">
              <a:buNone/>
              <a:defRPr sz="1600"/>
            </a:lvl8pPr>
            <a:lvl9pPr marL="3657327" indent="0" algn="ctr">
              <a:buNone/>
              <a:defRPr sz="1600"/>
            </a:lvl9pPr>
          </a:lstStyle>
          <a:p>
            <a:r>
              <a:rPr lang="en-US" dirty="0" smtClean="0"/>
              <a:t>Click to add subtitle 30pt</a:t>
            </a:r>
            <a:endParaRPr lang="uk-UA" dirty="0"/>
          </a:p>
        </p:txBody>
      </p:sp>
      <p:sp>
        <p:nvSpPr>
          <p:cNvPr id="6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1188723" y="2701639"/>
            <a:ext cx="7631084" cy="1731039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defRPr sz="65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add title</a:t>
            </a:r>
            <a:br>
              <a:rPr lang="en-US" dirty="0" smtClean="0"/>
            </a:br>
            <a:r>
              <a:rPr lang="en-US" dirty="0" smtClean="0"/>
              <a:t>65 </a:t>
            </a:r>
            <a:r>
              <a:rPr lang="en-US" dirty="0" err="1" smtClean="0"/>
              <a:t>pt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1617196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412451" y="1464898"/>
            <a:ext cx="4786022" cy="4159615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167" indent="0">
              <a:buNone/>
              <a:defRPr sz="1400"/>
            </a:lvl2pPr>
            <a:lvl3pPr marL="914332" indent="0">
              <a:buNone/>
              <a:defRPr sz="1200"/>
            </a:lvl3pPr>
            <a:lvl4pPr marL="1371498" indent="0">
              <a:buNone/>
              <a:defRPr sz="1000"/>
            </a:lvl4pPr>
            <a:lvl5pPr marL="1828664" indent="0">
              <a:buNone/>
              <a:defRPr sz="1000"/>
            </a:lvl5pPr>
            <a:lvl6pPr marL="2285830" indent="0">
              <a:buNone/>
              <a:defRPr sz="1000"/>
            </a:lvl6pPr>
            <a:lvl7pPr marL="2742994" indent="0">
              <a:buNone/>
              <a:defRPr sz="1000"/>
            </a:lvl7pPr>
            <a:lvl8pPr marL="3200160" indent="0">
              <a:buNone/>
              <a:defRPr sz="1000"/>
            </a:lvl8pPr>
            <a:lvl9pPr marL="3657327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  <a:endParaRPr lang="ru-RU" dirty="0"/>
          </a:p>
        </p:txBody>
      </p:sp>
      <p:sp>
        <p:nvSpPr>
          <p:cNvPr id="9" name="Рисунок 8"/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5999" cy="6858000"/>
          </a:xfrm>
        </p:spPr>
        <p:txBody>
          <a:bodyPr/>
          <a:lstStyle/>
          <a:p>
            <a:endParaRPr lang="uk-UA"/>
          </a:p>
        </p:txBody>
      </p:sp>
      <p:sp>
        <p:nvSpPr>
          <p:cNvPr id="5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415435" y="343778"/>
            <a:ext cx="4772878" cy="525970"/>
          </a:xfrm>
        </p:spPr>
        <p:txBody>
          <a:bodyPr>
            <a:noAutofit/>
          </a:bodyPr>
          <a:lstStyle>
            <a:lvl1pPr>
              <a:defRPr sz="3500"/>
            </a:lvl1pPr>
          </a:lstStyle>
          <a:p>
            <a:r>
              <a:rPr lang="en-US" dirty="0"/>
              <a:t>Click to add title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6787413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diagra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414145" y="1233488"/>
            <a:ext cx="4728944" cy="4391025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167" indent="0">
              <a:buNone/>
              <a:defRPr sz="1400"/>
            </a:lvl2pPr>
            <a:lvl3pPr marL="914332" indent="0">
              <a:buNone/>
              <a:defRPr sz="1200"/>
            </a:lvl3pPr>
            <a:lvl4pPr marL="1371498" indent="0">
              <a:buNone/>
              <a:defRPr sz="1000"/>
            </a:lvl4pPr>
            <a:lvl5pPr marL="1828664" indent="0">
              <a:buNone/>
              <a:defRPr sz="1000"/>
            </a:lvl5pPr>
            <a:lvl6pPr marL="2285830" indent="0">
              <a:buNone/>
              <a:defRPr sz="1000"/>
            </a:lvl6pPr>
            <a:lvl7pPr marL="2742994" indent="0">
              <a:buNone/>
              <a:defRPr sz="1000"/>
            </a:lvl7pPr>
            <a:lvl8pPr marL="3200160" indent="0">
              <a:buNone/>
              <a:defRPr sz="1000"/>
            </a:lvl8pPr>
            <a:lvl9pPr marL="3657327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  <a:endParaRPr lang="ru-RU" dirty="0"/>
          </a:p>
        </p:txBody>
      </p:sp>
      <p:sp>
        <p:nvSpPr>
          <p:cNvPr id="7" name="Диаграмма 6"/>
          <p:cNvSpPr>
            <a:spLocks noGrp="1"/>
          </p:cNvSpPr>
          <p:nvPr>
            <p:ph type="chart" sz="quarter" idx="10"/>
          </p:nvPr>
        </p:nvSpPr>
        <p:spPr>
          <a:xfrm>
            <a:off x="6240463" y="260350"/>
            <a:ext cx="5688019" cy="5364163"/>
          </a:xfrm>
        </p:spPr>
        <p:txBody>
          <a:bodyPr/>
          <a:lstStyle/>
          <a:p>
            <a:endParaRPr lang="uk-UA"/>
          </a:p>
        </p:txBody>
      </p:sp>
      <p:sp>
        <p:nvSpPr>
          <p:cNvPr id="5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414146" y="345774"/>
            <a:ext cx="4728944" cy="525970"/>
          </a:xfrm>
        </p:spPr>
        <p:txBody>
          <a:bodyPr>
            <a:noAutofit/>
          </a:bodyPr>
          <a:lstStyle>
            <a:lvl1pPr>
              <a:defRPr sz="3500"/>
            </a:lvl1pPr>
          </a:lstStyle>
          <a:p>
            <a:r>
              <a:rPr lang="en-US" dirty="0"/>
              <a:t>Click to add title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56181272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st slide contacts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68727" y="2132233"/>
            <a:ext cx="9883536" cy="13255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500"/>
            </a:lvl1pPr>
          </a:lstStyle>
          <a:p>
            <a:endParaRPr lang="uk-UA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73050" y="271780"/>
            <a:ext cx="11645900" cy="685800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951551" y="5001138"/>
            <a:ext cx="7381835" cy="1477328"/>
          </a:xfrm>
          <a:prstGeom prst="rect">
            <a:avLst/>
          </a:prstGeom>
          <a:noFill/>
        </p:spPr>
        <p:txBody>
          <a:bodyPr wrap="square" numCol="4" spcCol="144000" rtlCol="0">
            <a:spAutoFit/>
          </a:bodyPr>
          <a:lstStyle/>
          <a:p>
            <a:pPr>
              <a:spcAft>
                <a:spcPts val="1200"/>
              </a:spcAft>
              <a:defRPr/>
            </a:pPr>
            <a:r>
              <a:rPr lang="en-US" sz="1000" b="1" dirty="0">
                <a:solidFill>
                  <a:srgbClr val="FFFFFF"/>
                </a:solidFill>
              </a:rPr>
              <a:t>USA HQ</a:t>
            </a:r>
            <a:br>
              <a:rPr lang="en-US" sz="1000" b="1" dirty="0">
                <a:solidFill>
                  <a:srgbClr val="FFFFFF"/>
                </a:solidFill>
              </a:rPr>
            </a:br>
            <a:r>
              <a:rPr lang="en-US" sz="1000" dirty="0">
                <a:solidFill>
                  <a:srgbClr val="FFFFFF"/>
                </a:solidFill>
              </a:rPr>
              <a:t>Toll Free: 866-687-3588 </a:t>
            </a:r>
            <a:br>
              <a:rPr lang="en-US" sz="1000" dirty="0">
                <a:solidFill>
                  <a:srgbClr val="FFFFFF"/>
                </a:solidFill>
              </a:rPr>
            </a:br>
            <a:r>
              <a:rPr lang="en-US" sz="1000" dirty="0">
                <a:solidFill>
                  <a:srgbClr val="FFFFFF"/>
                </a:solidFill>
              </a:rPr>
              <a:t>Tel: +1-512-516-8880</a:t>
            </a:r>
          </a:p>
          <a:p>
            <a:pPr>
              <a:spcAft>
                <a:spcPts val="1200"/>
              </a:spcAft>
              <a:defRPr/>
            </a:pPr>
            <a:r>
              <a:rPr lang="en-US" sz="1000" b="1" dirty="0">
                <a:solidFill>
                  <a:srgbClr val="FFFFFF"/>
                </a:solidFill>
              </a:rPr>
              <a:t>Ukraine HQ</a:t>
            </a:r>
            <a:r>
              <a:rPr lang="en-US" sz="1000" dirty="0">
                <a:solidFill>
                  <a:srgbClr val="FFFFFF"/>
                </a:solidFill>
              </a:rPr>
              <a:t/>
            </a:r>
            <a:br>
              <a:rPr lang="en-US" sz="1000" dirty="0">
                <a:solidFill>
                  <a:srgbClr val="FFFFFF"/>
                </a:solidFill>
              </a:rPr>
            </a:br>
            <a:r>
              <a:rPr lang="en-US" sz="1000" dirty="0">
                <a:solidFill>
                  <a:srgbClr val="FFFFFF"/>
                </a:solidFill>
              </a:rPr>
              <a:t>Tel: +380-32-240-9090</a:t>
            </a:r>
          </a:p>
          <a:p>
            <a:pPr>
              <a:spcAft>
                <a:spcPts val="1200"/>
              </a:spcAft>
              <a:defRPr/>
            </a:pPr>
            <a:endParaRPr lang="en-US" sz="1000" dirty="0">
              <a:solidFill>
                <a:srgbClr val="FFFFFF"/>
              </a:solidFill>
            </a:endParaRPr>
          </a:p>
          <a:p>
            <a:pPr>
              <a:spcAft>
                <a:spcPts val="1200"/>
              </a:spcAft>
              <a:defRPr/>
            </a:pPr>
            <a:r>
              <a:rPr lang="en-US" sz="1000" b="1" dirty="0">
                <a:solidFill>
                  <a:srgbClr val="FFFFFF"/>
                </a:solidFill>
              </a:rPr>
              <a:t>Bulgaria</a:t>
            </a:r>
            <a:r>
              <a:rPr lang="en-US" sz="1000" dirty="0">
                <a:solidFill>
                  <a:srgbClr val="FFFFFF"/>
                </a:solidFill>
              </a:rPr>
              <a:t> </a:t>
            </a:r>
            <a:br>
              <a:rPr lang="en-US" sz="1000" dirty="0">
                <a:solidFill>
                  <a:srgbClr val="FFFFFF"/>
                </a:solidFill>
              </a:rPr>
            </a:br>
            <a:r>
              <a:rPr lang="en-US" sz="1000" dirty="0">
                <a:solidFill>
                  <a:srgbClr val="FFFFFF"/>
                </a:solidFill>
              </a:rPr>
              <a:t>Tel: +359-2-902-3760</a:t>
            </a:r>
          </a:p>
          <a:p>
            <a:pPr>
              <a:spcAft>
                <a:spcPts val="1200"/>
              </a:spcAft>
              <a:defRPr/>
            </a:pPr>
            <a:r>
              <a:rPr lang="en-US" sz="1000" b="1" dirty="0">
                <a:solidFill>
                  <a:srgbClr val="FFFFFF"/>
                </a:solidFill>
              </a:rPr>
              <a:t>Germany</a:t>
            </a:r>
            <a:r>
              <a:rPr lang="en-US" sz="1000" dirty="0">
                <a:solidFill>
                  <a:srgbClr val="FFFFFF"/>
                </a:solidFill>
              </a:rPr>
              <a:t/>
            </a:r>
            <a:br>
              <a:rPr lang="en-US" sz="1000" dirty="0">
                <a:solidFill>
                  <a:srgbClr val="FFFFFF"/>
                </a:solidFill>
              </a:rPr>
            </a:br>
            <a:r>
              <a:rPr lang="en-US" sz="1000" dirty="0">
                <a:solidFill>
                  <a:srgbClr val="FFFFFF"/>
                </a:solidFill>
              </a:rPr>
              <a:t>Tel: +49-69-2602-5857</a:t>
            </a:r>
          </a:p>
          <a:p>
            <a:pPr>
              <a:spcAft>
                <a:spcPts val="1200"/>
              </a:spcAft>
              <a:defRPr/>
            </a:pPr>
            <a:r>
              <a:rPr lang="en-US" sz="1000" b="1" dirty="0">
                <a:solidFill>
                  <a:srgbClr val="FFFFFF"/>
                </a:solidFill>
              </a:rPr>
              <a:t>Netherlands</a:t>
            </a:r>
            <a:r>
              <a:rPr lang="en-US" sz="1000" dirty="0">
                <a:solidFill>
                  <a:srgbClr val="FFFFFF"/>
                </a:solidFill>
              </a:rPr>
              <a:t/>
            </a:r>
            <a:br>
              <a:rPr lang="en-US" sz="1000" dirty="0">
                <a:solidFill>
                  <a:srgbClr val="FFFFFF"/>
                </a:solidFill>
              </a:rPr>
            </a:br>
            <a:r>
              <a:rPr lang="en-US" sz="1000" dirty="0">
                <a:solidFill>
                  <a:srgbClr val="FFFFFF"/>
                </a:solidFill>
              </a:rPr>
              <a:t>Tel: +31-20-262-33-23 </a:t>
            </a:r>
          </a:p>
          <a:p>
            <a:pPr>
              <a:spcAft>
                <a:spcPts val="1200"/>
              </a:spcAft>
              <a:defRPr/>
            </a:pPr>
            <a:r>
              <a:rPr lang="en-US" sz="1000" b="1" dirty="0">
                <a:solidFill>
                  <a:srgbClr val="FFFFFF"/>
                </a:solidFill>
              </a:rPr>
              <a:t>Poland</a:t>
            </a:r>
            <a:r>
              <a:rPr lang="en-US" sz="1000" dirty="0">
                <a:solidFill>
                  <a:srgbClr val="FFFFFF"/>
                </a:solidFill>
              </a:rPr>
              <a:t/>
            </a:r>
            <a:br>
              <a:rPr lang="en-US" sz="1000" dirty="0">
                <a:solidFill>
                  <a:srgbClr val="FFFFFF"/>
                </a:solidFill>
              </a:rPr>
            </a:br>
            <a:r>
              <a:rPr lang="en-US" sz="1000" dirty="0">
                <a:solidFill>
                  <a:srgbClr val="FFFFFF"/>
                </a:solidFill>
              </a:rPr>
              <a:t>Tel: +48-71-382-2800</a:t>
            </a:r>
          </a:p>
          <a:p>
            <a:pPr>
              <a:spcAft>
                <a:spcPts val="1200"/>
              </a:spcAft>
              <a:defRPr/>
            </a:pPr>
            <a:r>
              <a:rPr lang="en-US" sz="1000" b="1" dirty="0">
                <a:solidFill>
                  <a:srgbClr val="FFFFFF"/>
                </a:solidFill>
              </a:rPr>
              <a:t>UK</a:t>
            </a:r>
            <a:r>
              <a:rPr lang="en-US" sz="1000" dirty="0">
                <a:solidFill>
                  <a:srgbClr val="FFFFFF"/>
                </a:solidFill>
              </a:rPr>
              <a:t/>
            </a:r>
            <a:br>
              <a:rPr lang="en-US" sz="1000" dirty="0">
                <a:solidFill>
                  <a:srgbClr val="FFFFFF"/>
                </a:solidFill>
              </a:rPr>
            </a:br>
            <a:r>
              <a:rPr lang="en-US" sz="1000" dirty="0">
                <a:solidFill>
                  <a:srgbClr val="FFFFFF"/>
                </a:solidFill>
              </a:rPr>
              <a:t>Tel: +44-207-544-8414 </a:t>
            </a:r>
          </a:p>
          <a:p>
            <a:pPr>
              <a:spcAft>
                <a:spcPts val="1200"/>
              </a:spcAft>
              <a:defRPr/>
            </a:pPr>
            <a:endParaRPr lang="en-US" sz="1000" dirty="0">
              <a:solidFill>
                <a:srgbClr val="FFFFFF"/>
              </a:solidFill>
            </a:endParaRPr>
          </a:p>
          <a:p>
            <a:pPr>
              <a:spcAft>
                <a:spcPts val="1200"/>
              </a:spcAft>
              <a:defRPr/>
            </a:pPr>
            <a:endParaRPr lang="en-US" sz="1000" dirty="0">
              <a:solidFill>
                <a:srgbClr val="FFFFFF"/>
              </a:solidFill>
            </a:endParaRPr>
          </a:p>
          <a:p>
            <a:pPr>
              <a:spcAft>
                <a:spcPts val="1200"/>
              </a:spcAft>
              <a:defRPr/>
            </a:pPr>
            <a:r>
              <a:rPr lang="en-US" sz="1000" b="1" dirty="0">
                <a:solidFill>
                  <a:srgbClr val="FFFFFF"/>
                </a:solidFill>
              </a:rPr>
              <a:t>EMAIL</a:t>
            </a:r>
            <a:r>
              <a:rPr lang="en-US" sz="1000" dirty="0">
                <a:solidFill>
                  <a:srgbClr val="FFFFFF"/>
                </a:solidFill>
              </a:rPr>
              <a:t/>
            </a:r>
            <a:br>
              <a:rPr lang="en-US" sz="1000" dirty="0">
                <a:solidFill>
                  <a:srgbClr val="FFFFFF"/>
                </a:solidFill>
              </a:rPr>
            </a:br>
            <a:r>
              <a:rPr lang="en-US" sz="1000" dirty="0">
                <a:solidFill>
                  <a:srgbClr val="FFFFFF"/>
                </a:solidFill>
              </a:rPr>
              <a:t>info@softserveinc.com</a:t>
            </a:r>
          </a:p>
          <a:p>
            <a:pPr>
              <a:spcAft>
                <a:spcPts val="1200"/>
              </a:spcAft>
              <a:defRPr/>
            </a:pPr>
            <a:r>
              <a:rPr lang="en-US" sz="1000" b="1" dirty="0">
                <a:solidFill>
                  <a:srgbClr val="FFFFFF"/>
                </a:solidFill>
              </a:rPr>
              <a:t>WEBSITE:</a:t>
            </a:r>
            <a:r>
              <a:rPr lang="en-US" sz="1000" dirty="0">
                <a:solidFill>
                  <a:srgbClr val="FFFFFF"/>
                </a:solidFill>
              </a:rPr>
              <a:t/>
            </a:r>
            <a:br>
              <a:rPr lang="en-US" sz="1000" dirty="0">
                <a:solidFill>
                  <a:srgbClr val="FFFFFF"/>
                </a:solidFill>
              </a:rPr>
            </a:br>
            <a:r>
              <a:rPr lang="en-US" sz="1000" dirty="0">
                <a:solidFill>
                  <a:srgbClr val="FFFFFF"/>
                </a:solidFill>
              </a:rPr>
              <a:t>www.softserveinc.com</a:t>
            </a:r>
            <a:endParaRPr lang="uk-UA" sz="1000" kern="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78815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4949535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83460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15738" y="312876"/>
            <a:ext cx="935121" cy="333563"/>
          </a:xfrm>
          <a:prstGeom prst="rect">
            <a:avLst/>
          </a:prstGeom>
        </p:spPr>
      </p:pic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10515600" y="293688"/>
            <a:ext cx="947738" cy="342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 smtClean="0"/>
              <a:t>White Client logo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06796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COLOR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15738" y="312876"/>
            <a:ext cx="935121" cy="333563"/>
          </a:xfrm>
          <a:prstGeom prst="rect">
            <a:avLst/>
          </a:prstGeom>
        </p:spPr>
      </p:pic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10515600" y="293688"/>
            <a:ext cx="947738" cy="342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aseline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 smtClean="0"/>
              <a:t>Full Color</a:t>
            </a:r>
            <a:br>
              <a:rPr lang="en-US" dirty="0" smtClean="0"/>
            </a:br>
            <a:r>
              <a:rPr lang="en-US" dirty="0" smtClean="0"/>
              <a:t>Client logo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72888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Текст 8"/>
          <p:cNvSpPr>
            <a:spLocks noGrp="1"/>
          </p:cNvSpPr>
          <p:nvPr>
            <p:ph type="body" sz="quarter" idx="10" hasCustomPrompt="1"/>
          </p:nvPr>
        </p:nvSpPr>
        <p:spPr>
          <a:xfrm>
            <a:off x="416561" y="1233488"/>
            <a:ext cx="11513504" cy="3425825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chemeClr val="bg2"/>
              </a:buClr>
              <a:buFont typeface="Arial" panose="020B0604020202020204" pitchFamily="34" charset="0"/>
              <a:buChar char="•"/>
              <a:defRPr sz="2200"/>
            </a:lvl1pPr>
            <a:lvl2pPr marL="685750" indent="-228584">
              <a:buClr>
                <a:schemeClr val="bg2"/>
              </a:buClr>
              <a:buFont typeface="Tahoma" panose="020B0604030504040204" pitchFamily="34" charset="0"/>
              <a:buChar char="▪"/>
              <a:defRPr sz="2200"/>
            </a:lvl2pPr>
            <a:lvl3pPr marL="1142914" indent="-228584">
              <a:buClr>
                <a:schemeClr val="bg2"/>
              </a:buClr>
              <a:buFont typeface="Tahoma" panose="020B0604030504040204" pitchFamily="34" charset="0"/>
              <a:buChar char="-"/>
              <a:defRPr sz="2200"/>
            </a:lvl3pPr>
            <a:lvl4pPr marL="1600080" indent="-228584">
              <a:buClr>
                <a:schemeClr val="bg2"/>
              </a:buClr>
              <a:buSzPct val="80000"/>
              <a:buFont typeface="Tahoma" panose="020B0604030504040204" pitchFamily="34" charset="0"/>
              <a:buChar char="▪"/>
              <a:defRPr sz="2200"/>
            </a:lvl4pPr>
            <a:lvl5pPr>
              <a:defRPr sz="2200"/>
            </a:lvl5pPr>
          </a:lstStyle>
          <a:p>
            <a:pPr lvl="0"/>
            <a:r>
              <a:rPr lang="en-US"/>
              <a:t>Click to add text</a:t>
            </a:r>
            <a:endParaRPr lang="ru-RU"/>
          </a:p>
        </p:txBody>
      </p:sp>
      <p:sp>
        <p:nvSpPr>
          <p:cNvPr id="4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416560" y="343778"/>
            <a:ext cx="11511915" cy="52597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500"/>
            </a:lvl1pPr>
          </a:lstStyle>
          <a:p>
            <a:r>
              <a:rPr lang="en-US"/>
              <a:t>Click to add title</a:t>
            </a:r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8459541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Текст 8"/>
          <p:cNvSpPr>
            <a:spLocks noGrp="1"/>
          </p:cNvSpPr>
          <p:nvPr>
            <p:ph type="body" sz="quarter" idx="10" hasCustomPrompt="1"/>
          </p:nvPr>
        </p:nvSpPr>
        <p:spPr>
          <a:xfrm>
            <a:off x="416561" y="1233488"/>
            <a:ext cx="11513504" cy="3425825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accent4"/>
              </a:buClr>
              <a:buFontTx/>
              <a:buNone/>
              <a:defRPr sz="2200"/>
            </a:lvl1pPr>
            <a:lvl2pPr marL="685750" indent="-228584">
              <a:buClr>
                <a:schemeClr val="bg2"/>
              </a:buClr>
              <a:buFont typeface="Tahoma" panose="020B0604030504040204" pitchFamily="34" charset="0"/>
              <a:buChar char="▪"/>
              <a:defRPr sz="2200"/>
            </a:lvl2pPr>
            <a:lvl3pPr marL="1142914" indent="-228584">
              <a:buClr>
                <a:schemeClr val="bg2"/>
              </a:buClr>
              <a:buFont typeface="Tahoma" panose="020B0604030504040204" pitchFamily="34" charset="0"/>
              <a:buChar char="-"/>
              <a:defRPr sz="2200"/>
            </a:lvl3pPr>
            <a:lvl4pPr marL="1600080" indent="-228584">
              <a:buClr>
                <a:schemeClr val="bg2"/>
              </a:buClr>
              <a:buSzPct val="80000"/>
              <a:buFont typeface="Tahoma" panose="020B0604030504040204" pitchFamily="34" charset="0"/>
              <a:buChar char="▪"/>
              <a:defRPr sz="2200"/>
            </a:lvl4pPr>
            <a:lvl5pPr>
              <a:defRPr sz="2200"/>
            </a:lvl5pPr>
          </a:lstStyle>
          <a:p>
            <a:pPr lvl="0"/>
            <a:r>
              <a:rPr lang="en-US"/>
              <a:t>Click to add text</a:t>
            </a:r>
            <a:endParaRPr lang="ru-RU"/>
          </a:p>
        </p:txBody>
      </p:sp>
      <p:sp>
        <p:nvSpPr>
          <p:cNvPr id="4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416560" y="343778"/>
            <a:ext cx="11511915" cy="52597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500"/>
            </a:lvl1pPr>
          </a:lstStyle>
          <a:p>
            <a:r>
              <a:rPr lang="en-US"/>
              <a:t>Click to add title</a:t>
            </a:r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1218635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аблица 2"/>
          <p:cNvSpPr>
            <a:spLocks noGrp="1"/>
          </p:cNvSpPr>
          <p:nvPr>
            <p:ph type="tbl" sz="quarter" idx="10"/>
          </p:nvPr>
        </p:nvSpPr>
        <p:spPr>
          <a:xfrm>
            <a:off x="416560" y="1233488"/>
            <a:ext cx="11513503" cy="4391025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  <p:sp>
        <p:nvSpPr>
          <p:cNvPr id="4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416560" y="343778"/>
            <a:ext cx="11511915" cy="52597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500"/>
            </a:lvl1pPr>
          </a:lstStyle>
          <a:p>
            <a:r>
              <a:rPr lang="en-US"/>
              <a:t>Click to add title</a:t>
            </a:r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0164084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hapt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Рисунок 7"/>
          <p:cNvSpPr>
            <a:spLocks noGrp="1"/>
          </p:cNvSpPr>
          <p:nvPr>
            <p:ph type="pic" sz="quarter" idx="10"/>
          </p:nvPr>
        </p:nvSpPr>
        <p:spPr>
          <a:xfrm>
            <a:off x="263531" y="1233498"/>
            <a:ext cx="11664951" cy="4364007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  <p:sp>
        <p:nvSpPr>
          <p:cNvPr id="9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263532" y="5851565"/>
            <a:ext cx="8969433" cy="45457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500">
                <a:solidFill>
                  <a:srgbClr val="171B65"/>
                </a:solidFill>
              </a:defRPr>
            </a:lvl1pPr>
            <a:lvl2pPr marL="457167" indent="0" algn="ctr">
              <a:buNone/>
              <a:defRPr sz="2000"/>
            </a:lvl2pPr>
            <a:lvl3pPr marL="914332" indent="0" algn="ctr">
              <a:buNone/>
              <a:defRPr sz="1800"/>
            </a:lvl3pPr>
            <a:lvl4pPr marL="1371498" indent="0" algn="ctr">
              <a:buNone/>
              <a:defRPr sz="1600"/>
            </a:lvl4pPr>
            <a:lvl5pPr marL="1828664" indent="0" algn="ctr">
              <a:buNone/>
              <a:defRPr sz="1600"/>
            </a:lvl5pPr>
            <a:lvl6pPr marL="2285830" indent="0" algn="ctr">
              <a:buNone/>
              <a:defRPr sz="1600"/>
            </a:lvl6pPr>
            <a:lvl7pPr marL="2742994" indent="0" algn="ctr">
              <a:buNone/>
              <a:defRPr sz="1600"/>
            </a:lvl7pPr>
            <a:lvl8pPr marL="3200160" indent="0" algn="ctr">
              <a:buNone/>
              <a:defRPr sz="1600"/>
            </a:lvl8pPr>
            <a:lvl9pPr marL="3657327" indent="0" algn="ctr">
              <a:buNone/>
              <a:defRPr sz="1600"/>
            </a:lvl9pPr>
          </a:lstStyle>
          <a:p>
            <a:r>
              <a:rPr lang="en-US" dirty="0" smtClean="0"/>
              <a:t>Click to add subtitle 35pt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6872362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412451" y="1464898"/>
            <a:ext cx="4786022" cy="415961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167" indent="0">
              <a:buNone/>
              <a:defRPr sz="1400"/>
            </a:lvl2pPr>
            <a:lvl3pPr marL="914332" indent="0">
              <a:buNone/>
              <a:defRPr sz="1200"/>
            </a:lvl3pPr>
            <a:lvl4pPr marL="1371498" indent="0">
              <a:buNone/>
              <a:defRPr sz="1000"/>
            </a:lvl4pPr>
            <a:lvl5pPr marL="1828664" indent="0">
              <a:buNone/>
              <a:defRPr sz="1000"/>
            </a:lvl5pPr>
            <a:lvl6pPr marL="2285830" indent="0">
              <a:buNone/>
              <a:defRPr sz="1000"/>
            </a:lvl6pPr>
            <a:lvl7pPr marL="2742994" indent="0">
              <a:buNone/>
              <a:defRPr sz="1000"/>
            </a:lvl7pPr>
            <a:lvl8pPr marL="3200160" indent="0">
              <a:buNone/>
              <a:defRPr sz="1000"/>
            </a:lvl8pPr>
            <a:lvl9pPr marL="3657327" indent="0">
              <a:buNone/>
              <a:defRPr sz="1000"/>
            </a:lvl9pPr>
          </a:lstStyle>
          <a:p>
            <a:pPr lvl="0"/>
            <a:r>
              <a:rPr lang="en-US"/>
              <a:t>Click to add text</a:t>
            </a:r>
            <a:endParaRPr lang="ru-RU"/>
          </a:p>
        </p:txBody>
      </p:sp>
      <p:sp>
        <p:nvSpPr>
          <p:cNvPr id="9" name="Рисунок 8"/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5999" cy="685800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  <p:sp>
        <p:nvSpPr>
          <p:cNvPr id="5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415435" y="343778"/>
            <a:ext cx="4772878" cy="52597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500"/>
            </a:lvl1pPr>
          </a:lstStyle>
          <a:p>
            <a:r>
              <a:rPr lang="en-US"/>
              <a:t>Click to add title</a:t>
            </a:r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09009948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diagra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414145" y="1233488"/>
            <a:ext cx="4728944" cy="43910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167" indent="0">
              <a:buNone/>
              <a:defRPr sz="1400"/>
            </a:lvl2pPr>
            <a:lvl3pPr marL="914332" indent="0">
              <a:buNone/>
              <a:defRPr sz="1200"/>
            </a:lvl3pPr>
            <a:lvl4pPr marL="1371498" indent="0">
              <a:buNone/>
              <a:defRPr sz="1000"/>
            </a:lvl4pPr>
            <a:lvl5pPr marL="1828664" indent="0">
              <a:buNone/>
              <a:defRPr sz="1000"/>
            </a:lvl5pPr>
            <a:lvl6pPr marL="2285830" indent="0">
              <a:buNone/>
              <a:defRPr sz="1000"/>
            </a:lvl6pPr>
            <a:lvl7pPr marL="2742994" indent="0">
              <a:buNone/>
              <a:defRPr sz="1000"/>
            </a:lvl7pPr>
            <a:lvl8pPr marL="3200160" indent="0">
              <a:buNone/>
              <a:defRPr sz="1000"/>
            </a:lvl8pPr>
            <a:lvl9pPr marL="3657327" indent="0">
              <a:buNone/>
              <a:defRPr sz="1000"/>
            </a:lvl9pPr>
          </a:lstStyle>
          <a:p>
            <a:pPr lvl="0"/>
            <a:r>
              <a:rPr lang="en-US"/>
              <a:t>Click to add text</a:t>
            </a:r>
            <a:endParaRPr lang="ru-RU"/>
          </a:p>
        </p:txBody>
      </p:sp>
      <p:sp>
        <p:nvSpPr>
          <p:cNvPr id="7" name="Диаграмма 6"/>
          <p:cNvSpPr>
            <a:spLocks noGrp="1"/>
          </p:cNvSpPr>
          <p:nvPr>
            <p:ph type="chart" sz="quarter" idx="10"/>
          </p:nvPr>
        </p:nvSpPr>
        <p:spPr>
          <a:xfrm>
            <a:off x="6240463" y="260350"/>
            <a:ext cx="5688019" cy="5364163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  <p:sp>
        <p:nvSpPr>
          <p:cNvPr id="5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414146" y="345774"/>
            <a:ext cx="4728944" cy="52597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500"/>
            </a:lvl1pPr>
          </a:lstStyle>
          <a:p>
            <a:r>
              <a:rPr lang="en-US"/>
              <a:t>Click to add title</a:t>
            </a:r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98710631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416560" y="343778"/>
            <a:ext cx="11511915" cy="52597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500"/>
            </a:lvl1pPr>
          </a:lstStyle>
          <a:p>
            <a:r>
              <a:rPr lang="en-US"/>
              <a:t>Click to add title</a:t>
            </a:r>
            <a:endParaRPr lang="uk-UA"/>
          </a:p>
        </p:txBody>
      </p:sp>
      <p:sp>
        <p:nvSpPr>
          <p:cNvPr id="6" name="Content Placeholder 7"/>
          <p:cNvSpPr>
            <a:spLocks noGrp="1"/>
          </p:cNvSpPr>
          <p:nvPr>
            <p:ph idx="1" hasCustomPrompt="1"/>
          </p:nvPr>
        </p:nvSpPr>
        <p:spPr>
          <a:xfrm>
            <a:off x="416559" y="1233487"/>
            <a:ext cx="11511915" cy="43910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add text</a:t>
            </a:r>
            <a:endParaRPr lang="ru-RU"/>
          </a:p>
          <a:p>
            <a:pPr lvl="1"/>
            <a:r>
              <a:rPr lang="en-US"/>
              <a:t>Second level</a:t>
            </a:r>
            <a:endParaRPr lang="ru-RU"/>
          </a:p>
          <a:p>
            <a:pPr lvl="2"/>
            <a:r>
              <a:rPr lang="en-US"/>
              <a:t>Third level</a:t>
            </a:r>
            <a:endParaRPr lang="ru-RU"/>
          </a:p>
          <a:p>
            <a:pPr lvl="3"/>
            <a:r>
              <a:rPr lang="en-US"/>
              <a:t>Fourth level</a:t>
            </a:r>
            <a:endParaRPr lang="ru-RU"/>
          </a:p>
          <a:p>
            <a:pPr lvl="4"/>
            <a:r>
              <a:rPr lang="en-US"/>
              <a:t>Fifth</a:t>
            </a:r>
            <a:r>
              <a:rPr lang="ru-RU"/>
              <a:t> </a:t>
            </a:r>
            <a:r>
              <a:rPr lang="en-US"/>
              <a:t>level</a:t>
            </a:r>
            <a:endParaRPr lang="uk-UA"/>
          </a:p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63419017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Сhapt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Рисунок 7"/>
          <p:cNvSpPr>
            <a:spLocks noGrp="1"/>
          </p:cNvSpPr>
          <p:nvPr>
            <p:ph type="pic" sz="quarter" idx="10"/>
          </p:nvPr>
        </p:nvSpPr>
        <p:spPr>
          <a:xfrm>
            <a:off x="263531" y="1233498"/>
            <a:ext cx="11664951" cy="4364007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  <p:sp>
        <p:nvSpPr>
          <p:cNvPr id="9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263532" y="5851565"/>
            <a:ext cx="8969433" cy="45457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500">
                <a:solidFill>
                  <a:srgbClr val="171B65"/>
                </a:solidFill>
              </a:defRPr>
            </a:lvl1pPr>
            <a:lvl2pPr marL="457167" indent="0" algn="ctr">
              <a:buNone/>
              <a:defRPr sz="2000"/>
            </a:lvl2pPr>
            <a:lvl3pPr marL="914332" indent="0" algn="ctr">
              <a:buNone/>
              <a:defRPr sz="1800"/>
            </a:lvl3pPr>
            <a:lvl4pPr marL="1371498" indent="0" algn="ctr">
              <a:buNone/>
              <a:defRPr sz="1600"/>
            </a:lvl4pPr>
            <a:lvl5pPr marL="1828664" indent="0" algn="ctr">
              <a:buNone/>
              <a:defRPr sz="1600"/>
            </a:lvl5pPr>
            <a:lvl6pPr marL="2285830" indent="0" algn="ctr">
              <a:buNone/>
              <a:defRPr sz="1600"/>
            </a:lvl6pPr>
            <a:lvl7pPr marL="2742994" indent="0" algn="ctr">
              <a:buNone/>
              <a:defRPr sz="1600"/>
            </a:lvl7pPr>
            <a:lvl8pPr marL="3200160" indent="0" algn="ctr">
              <a:buNone/>
              <a:defRPr sz="1600"/>
            </a:lvl8pPr>
            <a:lvl9pPr marL="3657327" indent="0" algn="ctr">
              <a:buNone/>
              <a:defRPr sz="1600"/>
            </a:lvl9pPr>
          </a:lstStyle>
          <a:p>
            <a:r>
              <a:rPr lang="en-US"/>
              <a:t>Click to add subtitle 35pt</a:t>
            </a:r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7240251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Image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image6.jpg"/>
          <p:cNvSpPr>
            <a:spLocks noGrp="1"/>
          </p:cNvSpPr>
          <p:nvPr>
            <p:ph type="pic" idx="13"/>
          </p:nvPr>
        </p:nvSpPr>
        <p:spPr>
          <a:xfrm>
            <a:off x="-994" y="-2344"/>
            <a:ext cx="12193987" cy="4706242"/>
          </a:xfrm>
          <a:prstGeom prst="rect">
            <a:avLst/>
          </a:prstGeom>
        </p:spPr>
        <p:txBody>
          <a:bodyPr tIns="45719" bIns="45719"/>
          <a:lstStyle/>
          <a:p>
            <a:endParaRPr/>
          </a:p>
        </p:txBody>
      </p:sp>
      <p:sp>
        <p:nvSpPr>
          <p:cNvPr id="208" name="Images &amp; Text"/>
          <p:cNvSpPr txBox="1">
            <a:spLocks noGrp="1"/>
          </p:cNvSpPr>
          <p:nvPr>
            <p:ph type="body" sz="quarter" idx="14"/>
          </p:nvPr>
        </p:nvSpPr>
        <p:spPr>
          <a:xfrm>
            <a:off x="1047908" y="5454650"/>
            <a:ext cx="4695136" cy="412751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>
            <a:lvl1pPr marL="0" indent="0" defTabSz="41275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2700">
                <a:solidFill>
                  <a:srgbClr val="131A4B"/>
                </a:solidFill>
              </a:defRPr>
            </a:lvl1pPr>
          </a:lstStyle>
          <a:p>
            <a:r>
              <a:t>Images &amp; Text</a:t>
            </a:r>
          </a:p>
        </p:txBody>
      </p:sp>
      <p:sp>
        <p:nvSpPr>
          <p:cNvPr id="209" name="Frequently, your initial font choice is taken out of your awesome hands also we are companies often specify a typeface, or even a set of fonts,  part of their brand guides."/>
          <p:cNvSpPr txBox="1">
            <a:spLocks noGrp="1"/>
          </p:cNvSpPr>
          <p:nvPr>
            <p:ph type="body" sz="quarter" idx="15"/>
          </p:nvPr>
        </p:nvSpPr>
        <p:spPr>
          <a:xfrm>
            <a:off x="6470650" y="5328627"/>
            <a:ext cx="4695453" cy="664797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>
            <a:lvl1pPr marL="0" indent="0" defTabSz="412750">
              <a:lnSpc>
                <a:spcPct val="120000"/>
              </a:lnSpc>
              <a:spcBef>
                <a:spcPts val="0"/>
              </a:spcBef>
              <a:buSzTx/>
              <a:buFontTx/>
              <a:buNone/>
              <a:defRPr sz="1200">
                <a:solidFill>
                  <a:srgbClr val="131A4B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t>Frequently, your initial font choice is taken out of your awesome hands also we are companies often specify a typeface, or even a set of fonts,  part of their brand guides.</a:t>
            </a:r>
          </a:p>
        </p:txBody>
      </p:sp>
      <p:sp>
        <p:nvSpPr>
          <p:cNvPr id="21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0982325" y="6442075"/>
            <a:ext cx="181943" cy="190500"/>
          </a:xfrm>
          <a:prstGeom prst="rect">
            <a:avLst/>
          </a:prstGeom>
        </p:spPr>
        <p:txBody>
          <a:bodyPr lIns="50800" tIns="50800" rIns="50800" bIns="50800" anchor="t"/>
          <a:lstStyle>
            <a:lvl1pPr algn="l" defTabSz="412750">
              <a:lnSpc>
                <a:spcPct val="120000"/>
              </a:lnSpc>
              <a:defRPr sz="900">
                <a:solidFill>
                  <a:srgbClr val="131A4B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  <p:sp>
        <p:nvSpPr>
          <p:cNvPr id="211" name="©2017 SoftServe, Inc. Can be viewed only with author’s permission."/>
          <p:cNvSpPr txBox="1"/>
          <p:nvPr/>
        </p:nvSpPr>
        <p:spPr>
          <a:xfrm>
            <a:off x="1989835" y="6431753"/>
            <a:ext cx="3541034" cy="2174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lnSpc>
                <a:spcPct val="120000"/>
              </a:lnSpc>
              <a:defRPr sz="1800">
                <a:solidFill>
                  <a:srgbClr val="131A4B"/>
                </a:solidFill>
                <a:latin typeface="+mn-lt"/>
                <a:ea typeface="+mn-ea"/>
                <a:cs typeface="+mn-cs"/>
                <a:sym typeface="Tahoma"/>
              </a:defRPr>
            </a:lvl1pPr>
          </a:lstStyle>
          <a:p>
            <a:r>
              <a:rPr sz="900"/>
              <a:t>©2017 SoftServe, Inc. Can be viewed only with author’s permission.</a:t>
            </a:r>
          </a:p>
        </p:txBody>
      </p:sp>
      <p:pic>
        <p:nvPicPr>
          <p:cNvPr id="212" name="pasted-image.pdf" descr="pasted-image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1436" y="6472383"/>
            <a:ext cx="647952" cy="11083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947867422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412202" y="1233488"/>
            <a:ext cx="11355761" cy="52597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500">
                <a:solidFill>
                  <a:srgbClr val="171B65"/>
                </a:solidFill>
              </a:defRPr>
            </a:lvl1pPr>
          </a:lstStyle>
          <a:p>
            <a:r>
              <a:rPr lang="en-US" dirty="0" smtClean="0"/>
              <a:t>Click to add title</a:t>
            </a:r>
            <a:endParaRPr lang="uk-UA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412201" y="2034652"/>
            <a:ext cx="1135227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add text</a:t>
            </a:r>
            <a:endParaRPr lang="ru-RU" dirty="0" smtClean="0"/>
          </a:p>
          <a:p>
            <a:pPr lvl="1"/>
            <a:r>
              <a:rPr lang="en-US" dirty="0" smtClean="0"/>
              <a:t>Second level</a:t>
            </a:r>
            <a:endParaRPr lang="ru-RU" dirty="0" smtClean="0"/>
          </a:p>
          <a:p>
            <a:pPr lvl="2"/>
            <a:r>
              <a:rPr lang="en-US" dirty="0" smtClean="0"/>
              <a:t>Third level</a:t>
            </a:r>
            <a:endParaRPr lang="ru-RU" dirty="0" smtClean="0"/>
          </a:p>
          <a:p>
            <a:pPr lvl="3"/>
            <a:r>
              <a:rPr lang="en-US" dirty="0" smtClean="0"/>
              <a:t>Fourth level</a:t>
            </a:r>
            <a:endParaRPr lang="ru-RU" dirty="0" smtClean="0"/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06824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412202" y="1233488"/>
            <a:ext cx="11355761" cy="52597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500">
                <a:solidFill>
                  <a:srgbClr val="171B65"/>
                </a:solidFill>
              </a:defRPr>
            </a:lvl1pPr>
          </a:lstStyle>
          <a:p>
            <a:r>
              <a:rPr lang="en-US" dirty="0" smtClean="0"/>
              <a:t>Click to add title</a:t>
            </a:r>
            <a:endParaRPr lang="uk-UA" dirty="0"/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10" hasCustomPrompt="1"/>
          </p:nvPr>
        </p:nvSpPr>
        <p:spPr>
          <a:xfrm>
            <a:off x="412202" y="2033697"/>
            <a:ext cx="11517861" cy="4563953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accent4"/>
              </a:buClr>
              <a:buFontTx/>
              <a:buNone/>
              <a:defRPr sz="2200"/>
            </a:lvl1pPr>
            <a:lvl2pPr marL="685750" indent="-228584">
              <a:buClr>
                <a:schemeClr val="bg2"/>
              </a:buClr>
              <a:buFont typeface="Tahoma" panose="020B0604030504040204" pitchFamily="34" charset="0"/>
              <a:buChar char="▪"/>
              <a:defRPr sz="2200"/>
            </a:lvl2pPr>
            <a:lvl3pPr marL="1142914" indent="-228584">
              <a:buClr>
                <a:schemeClr val="bg2"/>
              </a:buClr>
              <a:buFont typeface="Tahoma" panose="020B0604030504040204" pitchFamily="34" charset="0"/>
              <a:buChar char="-"/>
              <a:defRPr sz="2200"/>
            </a:lvl3pPr>
            <a:lvl4pPr marL="1600080" indent="-228584">
              <a:buClr>
                <a:schemeClr val="bg2"/>
              </a:buClr>
              <a:buSzPct val="80000"/>
              <a:buFont typeface="Tahoma" panose="020B0604030504040204" pitchFamily="34" charset="0"/>
              <a:buChar char="▪"/>
              <a:defRPr sz="2200"/>
            </a:lvl4pPr>
            <a:lvl5pPr>
              <a:defRPr sz="2200"/>
            </a:lvl5pPr>
          </a:lstStyle>
          <a:p>
            <a:pPr lvl="0"/>
            <a:r>
              <a:rPr lang="en-US" dirty="0" smtClean="0"/>
              <a:t>Click to add text</a:t>
            </a:r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12874692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412202" y="1233488"/>
            <a:ext cx="11346033" cy="52597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500">
                <a:solidFill>
                  <a:srgbClr val="171B65"/>
                </a:solidFill>
              </a:defRPr>
            </a:lvl1pPr>
          </a:lstStyle>
          <a:p>
            <a:r>
              <a:rPr lang="en-US" dirty="0" smtClean="0"/>
              <a:t>Click to add title</a:t>
            </a:r>
            <a:endParaRPr lang="uk-UA" dirty="0"/>
          </a:p>
        </p:txBody>
      </p:sp>
      <p:sp>
        <p:nvSpPr>
          <p:cNvPr id="3" name="Таблица 2"/>
          <p:cNvSpPr>
            <a:spLocks noGrp="1"/>
          </p:cNvSpPr>
          <p:nvPr>
            <p:ph type="tbl" sz="quarter" idx="10"/>
          </p:nvPr>
        </p:nvSpPr>
        <p:spPr>
          <a:xfrm>
            <a:off x="412202" y="2031338"/>
            <a:ext cx="11517861" cy="4545012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9740432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412203" y="1231207"/>
            <a:ext cx="5536880" cy="637162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3500">
                <a:solidFill>
                  <a:srgbClr val="171B65"/>
                </a:solidFill>
              </a:defRPr>
            </a:lvl1pPr>
          </a:lstStyle>
          <a:p>
            <a:r>
              <a:rPr lang="en-US" dirty="0" smtClean="0"/>
              <a:t>Click to add title</a:t>
            </a:r>
            <a:endParaRPr lang="uk-UA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412203" y="2221356"/>
            <a:ext cx="5539336" cy="437629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167" indent="0">
              <a:buNone/>
              <a:defRPr sz="1400"/>
            </a:lvl2pPr>
            <a:lvl3pPr marL="914332" indent="0">
              <a:buNone/>
              <a:defRPr sz="1200"/>
            </a:lvl3pPr>
            <a:lvl4pPr marL="1371498" indent="0">
              <a:buNone/>
              <a:defRPr sz="1000"/>
            </a:lvl4pPr>
            <a:lvl5pPr marL="1828664" indent="0">
              <a:buNone/>
              <a:defRPr sz="1000"/>
            </a:lvl5pPr>
            <a:lvl6pPr marL="2285830" indent="0">
              <a:buNone/>
              <a:defRPr sz="1000"/>
            </a:lvl6pPr>
            <a:lvl7pPr marL="2742994" indent="0">
              <a:buNone/>
              <a:defRPr sz="1000"/>
            </a:lvl7pPr>
            <a:lvl8pPr marL="3200160" indent="0">
              <a:buNone/>
              <a:defRPr sz="1000"/>
            </a:lvl8pPr>
            <a:lvl9pPr marL="3657327" indent="0">
              <a:buNone/>
              <a:defRPr sz="1000"/>
            </a:lvl9pPr>
          </a:lstStyle>
          <a:p>
            <a:pPr lvl="0"/>
            <a:r>
              <a:rPr lang="en-US" dirty="0" smtClean="0"/>
              <a:t>Click to add text</a:t>
            </a:r>
            <a:endParaRPr lang="ru-RU" dirty="0" smtClean="0"/>
          </a:p>
        </p:txBody>
      </p:sp>
      <p:sp>
        <p:nvSpPr>
          <p:cNvPr id="9" name="Рисунок 8"/>
          <p:cNvSpPr>
            <a:spLocks noGrp="1"/>
          </p:cNvSpPr>
          <p:nvPr>
            <p:ph type="pic" sz="quarter" idx="10"/>
          </p:nvPr>
        </p:nvSpPr>
        <p:spPr>
          <a:xfrm>
            <a:off x="6240463" y="1233488"/>
            <a:ext cx="5688013" cy="5364162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7020402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Relationship Id="rId9" Type="http://schemas.openxmlformats.org/officeDocument/2006/relationships/theme" Target="../theme/theme2.xml"/><Relationship Id="rId10" Type="http://schemas.openxmlformats.org/officeDocument/2006/relationships/image" Target="../media/image4.emf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25.xml"/><Relationship Id="rId6" Type="http://schemas.openxmlformats.org/officeDocument/2006/relationships/slideLayout" Target="../slideLayouts/slideLayout26.xml"/><Relationship Id="rId7" Type="http://schemas.openxmlformats.org/officeDocument/2006/relationships/slideLayout" Target="../slideLayouts/slideLayout27.xml"/><Relationship Id="rId8" Type="http://schemas.openxmlformats.org/officeDocument/2006/relationships/slideLayout" Target="../slideLayouts/slideLayout28.xml"/><Relationship Id="rId9" Type="http://schemas.openxmlformats.org/officeDocument/2006/relationships/theme" Target="../theme/theme3.xml"/><Relationship Id="rId1" Type="http://schemas.openxmlformats.org/officeDocument/2006/relationships/slideLayout" Target="../slideLayouts/slideLayout21.xml"/><Relationship Id="rId2" Type="http://schemas.openxmlformats.org/officeDocument/2006/relationships/slideLayout" Target="../slideLayouts/slideLayout22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1.xml"/><Relationship Id="rId4" Type="http://schemas.openxmlformats.org/officeDocument/2006/relationships/slideLayout" Target="../slideLayouts/slideLayout32.xml"/><Relationship Id="rId5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4.xml"/><Relationship Id="rId7" Type="http://schemas.openxmlformats.org/officeDocument/2006/relationships/slideLayout" Target="../slideLayouts/slideLayout35.xml"/><Relationship Id="rId8" Type="http://schemas.openxmlformats.org/officeDocument/2006/relationships/slideLayout" Target="../slideLayouts/slideLayout36.xml"/><Relationship Id="rId9" Type="http://schemas.openxmlformats.org/officeDocument/2006/relationships/theme" Target="../theme/theme4.xml"/><Relationship Id="rId10" Type="http://schemas.openxmlformats.org/officeDocument/2006/relationships/image" Target="../media/image4.emf"/><Relationship Id="rId1" Type="http://schemas.openxmlformats.org/officeDocument/2006/relationships/slideLayout" Target="../slideLayouts/slideLayout29.xml"/><Relationship Id="rId2" Type="http://schemas.openxmlformats.org/officeDocument/2006/relationships/slideLayout" Target="../slideLayouts/slideLayout30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9.xml"/><Relationship Id="rId4" Type="http://schemas.openxmlformats.org/officeDocument/2006/relationships/slideLayout" Target="../slideLayouts/slideLayout40.xml"/><Relationship Id="rId5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3.xml"/><Relationship Id="rId8" Type="http://schemas.openxmlformats.org/officeDocument/2006/relationships/theme" Target="../theme/theme5.xml"/><Relationship Id="rId9" Type="http://schemas.openxmlformats.org/officeDocument/2006/relationships/image" Target="../media/image4.emf"/><Relationship Id="rId1" Type="http://schemas.openxmlformats.org/officeDocument/2006/relationships/slideLayout" Target="../slideLayouts/slideLayout37.xml"/><Relationship Id="rId2" Type="http://schemas.openxmlformats.org/officeDocument/2006/relationships/slideLayout" Target="../slideLayouts/slideLayout38.xml"/></Relationships>
</file>

<file path=ppt/slideMasters/_rels/slideMaster6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54.xml"/><Relationship Id="rId12" Type="http://schemas.openxmlformats.org/officeDocument/2006/relationships/theme" Target="../theme/theme6.xml"/><Relationship Id="rId1" Type="http://schemas.openxmlformats.org/officeDocument/2006/relationships/slideLayout" Target="../slideLayouts/slideLayout44.xml"/><Relationship Id="rId2" Type="http://schemas.openxmlformats.org/officeDocument/2006/relationships/slideLayout" Target="../slideLayouts/slideLayout45.xml"/><Relationship Id="rId3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8.xml"/><Relationship Id="rId6" Type="http://schemas.openxmlformats.org/officeDocument/2006/relationships/slideLayout" Target="../slideLayouts/slideLayout49.xml"/><Relationship Id="rId7" Type="http://schemas.openxmlformats.org/officeDocument/2006/relationships/slideLayout" Target="../slideLayouts/slideLayout50.xml"/><Relationship Id="rId8" Type="http://schemas.openxmlformats.org/officeDocument/2006/relationships/slideLayout" Target="../slideLayouts/slideLayout51.xml"/><Relationship Id="rId9" Type="http://schemas.openxmlformats.org/officeDocument/2006/relationships/slideLayout" Target="../slideLayouts/slideLayout52.xml"/><Relationship Id="rId10" Type="http://schemas.openxmlformats.org/officeDocument/2006/relationships/slideLayout" Target="../slideLayouts/slideLayout5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412202" y="1268760"/>
            <a:ext cx="11352277" cy="460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"/>
          </p:nvPr>
        </p:nvSpPr>
        <p:spPr>
          <a:xfrm>
            <a:off x="412201" y="2168332"/>
            <a:ext cx="1135227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add text</a:t>
            </a:r>
            <a:endParaRPr lang="ru-RU" dirty="0" smtClean="0"/>
          </a:p>
          <a:p>
            <a:pPr lvl="1"/>
            <a:r>
              <a:rPr lang="en-US" dirty="0" smtClean="0"/>
              <a:t>Second level</a:t>
            </a:r>
            <a:endParaRPr lang="ru-RU" dirty="0" smtClean="0"/>
          </a:p>
          <a:p>
            <a:pPr lvl="2"/>
            <a:r>
              <a:rPr lang="en-US" dirty="0" smtClean="0"/>
              <a:t>Third level</a:t>
            </a:r>
            <a:endParaRPr lang="ru-RU" dirty="0" smtClean="0"/>
          </a:p>
          <a:p>
            <a:pPr lvl="3"/>
            <a:r>
              <a:rPr lang="en-US" dirty="0" smtClean="0"/>
              <a:t>Fourth level</a:t>
            </a:r>
            <a:endParaRPr lang="ru-RU" dirty="0" smtClean="0"/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73050" y="271780"/>
            <a:ext cx="116459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165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89" r:id="rId2"/>
    <p:sldLayoutId id="2147483650" r:id="rId3"/>
    <p:sldLayoutId id="2147483672" r:id="rId4"/>
    <p:sldLayoutId id="2147483651" r:id="rId5"/>
    <p:sldLayoutId id="2147483654" r:id="rId6"/>
    <p:sldLayoutId id="2147483675" r:id="rId7"/>
    <p:sldLayoutId id="2147483655" r:id="rId8"/>
    <p:sldLayoutId id="2147483656" r:id="rId9"/>
    <p:sldLayoutId id="2147483674" r:id="rId10"/>
    <p:sldLayoutId id="2147483658" r:id="rId11"/>
    <p:sldLayoutId id="2147483673" r:id="rId12"/>
  </p:sldLayoutIdLst>
  <p:timing>
    <p:tnLst>
      <p:par>
        <p:cTn id="1" dur="indefinite" restart="never" nodeType="tmRoot"/>
      </p:par>
    </p:tnLst>
  </p:timing>
  <p:txStyles>
    <p:titleStyle>
      <a:lvl1pPr algn="l" defTabSz="914332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4" indent="-228584" algn="l" defTabSz="914332" rtl="0" eaLnBrk="1" latinLnBrk="0" hangingPunct="1">
        <a:lnSpc>
          <a:spcPct val="90000"/>
        </a:lnSpc>
        <a:spcBef>
          <a:spcPts val="1000"/>
        </a:spcBef>
        <a:buClr>
          <a:schemeClr val="bg2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50" indent="-228584" algn="l" defTabSz="914332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14" indent="-228584" algn="l" defTabSz="914332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080" indent="-228584" algn="l" defTabSz="914332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47" indent="-228584" algn="l" defTabSz="914332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12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78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44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10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uk-UA"/>
      </a:defPPr>
      <a:lvl1pPr marL="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7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32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98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64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3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94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6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27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66">
          <p15:clr>
            <a:srgbClr val="F26B43"/>
          </p15:clr>
        </p15:guide>
        <p15:guide id="2" pos="7515">
          <p15:clr>
            <a:srgbClr val="F26B43"/>
          </p15:clr>
        </p15:guide>
        <p15:guide id="3" orient="horz" pos="4156">
          <p15:clr>
            <a:srgbClr val="F26B43"/>
          </p15:clr>
        </p15:guide>
        <p15:guide id="4" orient="horz" pos="164">
          <p15:clr>
            <a:srgbClr val="F26B43"/>
          </p15:clr>
        </p15:guide>
        <p15:guide id="5" pos="847">
          <p15:clr>
            <a:srgbClr val="F26B43"/>
          </p15:clr>
        </p15:guide>
        <p15:guide id="6" orient="horz" pos="777">
          <p15:clr>
            <a:srgbClr val="F26B43"/>
          </p15:clr>
        </p15:guide>
        <p15:guide id="7" orient="horz" pos="595">
          <p15:clr>
            <a:srgbClr val="F26B43"/>
          </p15:clr>
        </p15:guide>
        <p15:guide id="8" pos="3749">
          <p15:clr>
            <a:srgbClr val="F26B43"/>
          </p15:clr>
        </p15:guide>
        <p15:guide id="9" pos="393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16560" y="131308"/>
            <a:ext cx="11330708" cy="9177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add title</a:t>
            </a:r>
            <a:endParaRPr lang="uk-UA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16560" y="1160923"/>
            <a:ext cx="11330708" cy="33614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add text</a:t>
            </a:r>
            <a:endParaRPr lang="ru-RU" dirty="0" smtClean="0"/>
          </a:p>
          <a:p>
            <a:pPr lvl="1"/>
            <a:r>
              <a:rPr lang="en-US" dirty="0" smtClean="0"/>
              <a:t>Second level</a:t>
            </a:r>
            <a:endParaRPr lang="ru-RU" dirty="0" smtClean="0"/>
          </a:p>
          <a:p>
            <a:pPr lvl="2"/>
            <a:r>
              <a:rPr lang="en-US" dirty="0" smtClean="0"/>
              <a:t>Third level</a:t>
            </a:r>
            <a:endParaRPr lang="ru-RU" dirty="0" smtClean="0"/>
          </a:p>
          <a:p>
            <a:pPr lvl="3"/>
            <a:r>
              <a:rPr lang="en-US" dirty="0" smtClean="0"/>
              <a:t>Fourth level</a:t>
            </a:r>
            <a:endParaRPr lang="ru-RU" dirty="0" smtClean="0"/>
          </a:p>
          <a:p>
            <a:pPr lvl="4"/>
            <a:r>
              <a:rPr lang="en-US" dirty="0" smtClean="0"/>
              <a:t>Fifth</a:t>
            </a:r>
            <a:r>
              <a:rPr lang="ru-RU" dirty="0" smtClean="0"/>
              <a:t> </a:t>
            </a:r>
            <a:r>
              <a:rPr lang="en-US" dirty="0" smtClean="0"/>
              <a:t>level</a:t>
            </a:r>
            <a:endParaRPr lang="uk-UA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3550" y="6031830"/>
            <a:ext cx="2878557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4168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2" r:id="rId2"/>
    <p:sldLayoutId id="2147483683" r:id="rId3"/>
    <p:sldLayoutId id="2147483684" r:id="rId4"/>
    <p:sldLayoutId id="2147483685" r:id="rId5"/>
    <p:sldLayoutId id="2147483690" r:id="rId6"/>
    <p:sldLayoutId id="2147483695" r:id="rId7"/>
    <p:sldLayoutId id="2147483696" r:id="rId8"/>
  </p:sldLayoutIdLst>
  <p:timing>
    <p:tnLst>
      <p:par>
        <p:cTn id="1" dur="indefinite" restart="never" nodeType="tmRoot"/>
      </p:par>
    </p:tnLst>
  </p:timing>
  <p:txStyles>
    <p:titleStyle>
      <a:lvl1pPr algn="l" defTabSz="914332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4" indent="-228584" algn="l" defTabSz="914332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accent4">
              <a:lumMod val="10000"/>
            </a:schemeClr>
          </a:solidFill>
          <a:latin typeface="+mn-lt"/>
          <a:ea typeface="+mn-ea"/>
          <a:cs typeface="+mn-cs"/>
        </a:defRPr>
      </a:lvl1pPr>
      <a:lvl2pPr marL="685750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accent4">
              <a:lumMod val="10000"/>
            </a:schemeClr>
          </a:solidFill>
          <a:latin typeface="+mn-lt"/>
          <a:ea typeface="+mn-ea"/>
          <a:cs typeface="+mn-cs"/>
        </a:defRPr>
      </a:lvl2pPr>
      <a:lvl3pPr marL="1142914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4">
              <a:lumMod val="10000"/>
            </a:schemeClr>
          </a:solidFill>
          <a:latin typeface="+mn-lt"/>
          <a:ea typeface="+mn-ea"/>
          <a:cs typeface="+mn-cs"/>
        </a:defRPr>
      </a:lvl3pPr>
      <a:lvl4pPr marL="1600080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4">
              <a:lumMod val="10000"/>
            </a:schemeClr>
          </a:solidFill>
          <a:latin typeface="+mn-lt"/>
          <a:ea typeface="+mn-ea"/>
          <a:cs typeface="+mn-cs"/>
        </a:defRPr>
      </a:lvl4pPr>
      <a:lvl5pPr marL="2057247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4">
              <a:lumMod val="10000"/>
            </a:schemeClr>
          </a:solidFill>
          <a:latin typeface="+mn-lt"/>
          <a:ea typeface="+mn-ea"/>
          <a:cs typeface="+mn-cs"/>
        </a:defRPr>
      </a:lvl5pPr>
      <a:lvl6pPr marL="2514412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78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44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10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uk-UA"/>
      </a:defPPr>
      <a:lvl1pPr marL="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7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32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98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64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3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94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6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27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67">
          <p15:clr>
            <a:srgbClr val="F26B43"/>
          </p15:clr>
        </p15:guide>
        <p15:guide id="2" pos="7515">
          <p15:clr>
            <a:srgbClr val="F26B43"/>
          </p15:clr>
        </p15:guide>
        <p15:guide id="3" orient="horz" pos="4156">
          <p15:clr>
            <a:srgbClr val="F26B43"/>
          </p15:clr>
        </p15:guide>
        <p15:guide id="4" orient="horz" pos="164">
          <p15:clr>
            <a:srgbClr val="F26B43"/>
          </p15:clr>
        </p15:guide>
        <p15:guide id="5" pos="847">
          <p15:clr>
            <a:srgbClr val="F26B43"/>
          </p15:clr>
        </p15:guide>
        <p15:guide id="6" orient="horz" pos="777">
          <p15:clr>
            <a:srgbClr val="F26B43"/>
          </p15:clr>
        </p15:guide>
        <p15:guide id="7" orient="horz" pos="595">
          <p15:clr>
            <a:srgbClr val="F26B43"/>
          </p15:clr>
        </p15:guide>
        <p15:guide id="0" orient="horz" pos="3725" userDrawn="1">
          <p15:clr>
            <a:srgbClr val="F26B43"/>
          </p15:clr>
        </p15:guide>
        <p15:guide id="8" orient="horz" pos="3543" userDrawn="1">
          <p15:clr>
            <a:srgbClr val="F26B43"/>
          </p15:clr>
        </p15:guide>
        <p15:guide id="9" pos="3749" userDrawn="1">
          <p15:clr>
            <a:srgbClr val="F26B43"/>
          </p15:clr>
        </p15:guide>
        <p15:guide id="10" pos="3931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265113" y="5624513"/>
            <a:ext cx="11664950" cy="990455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6" name="Заголовок 5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add title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4337720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735" r:id="rId2"/>
    <p:sldLayoutId id="2147483736" r:id="rId3"/>
    <p:sldLayoutId id="2147483737" r:id="rId4"/>
    <p:sldLayoutId id="2147483738" r:id="rId5"/>
    <p:sldLayoutId id="2147483739" r:id="rId6"/>
    <p:sldLayoutId id="2147483740" r:id="rId7"/>
    <p:sldLayoutId id="2147483741" r:id="rId8"/>
  </p:sldLayoutIdLst>
  <p:timing>
    <p:tnLst>
      <p:par>
        <p:cTn id="1" dur="indefinite" restart="never" nodeType="tmRoot"/>
      </p:par>
    </p:tnLst>
  </p:timing>
  <p:txStyles>
    <p:titleStyle>
      <a:lvl1pPr algn="l" defTabSz="914332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4" indent="-228584" algn="l" defTabSz="914332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50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14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080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47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12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78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44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10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uk-UA"/>
      </a:defPPr>
      <a:lvl1pPr marL="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7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32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98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64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3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94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6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27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67">
          <p15:clr>
            <a:srgbClr val="F26B43"/>
          </p15:clr>
        </p15:guide>
        <p15:guide id="2" pos="7515">
          <p15:clr>
            <a:srgbClr val="F26B43"/>
          </p15:clr>
        </p15:guide>
        <p15:guide id="3" orient="horz" pos="4156">
          <p15:clr>
            <a:srgbClr val="F26B43"/>
          </p15:clr>
        </p15:guide>
        <p15:guide id="4" orient="horz" pos="164">
          <p15:clr>
            <a:srgbClr val="F26B43"/>
          </p15:clr>
        </p15:guide>
        <p15:guide id="5" pos="847">
          <p15:clr>
            <a:srgbClr val="F26B43"/>
          </p15:clr>
        </p15:guide>
        <p15:guide id="6" orient="horz" pos="777">
          <p15:clr>
            <a:srgbClr val="F26B43"/>
          </p15:clr>
        </p15:guide>
        <p15:guide id="7" orient="horz" pos="595">
          <p15:clr>
            <a:srgbClr val="F26B43"/>
          </p15:clr>
        </p15:guide>
        <p15:guide id="8" orient="horz" pos="3748" userDrawn="1">
          <p15:clr>
            <a:srgbClr val="F26B43"/>
          </p15:clr>
        </p15:guide>
        <p15:guide id="9" orient="horz" pos="3543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16560" y="131308"/>
            <a:ext cx="11330708" cy="9177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add title</a:t>
            </a:r>
            <a:endParaRPr lang="uk-UA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16560" y="1160923"/>
            <a:ext cx="11330708" cy="33614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add text</a:t>
            </a:r>
            <a:endParaRPr lang="ru-RU" dirty="0" smtClean="0"/>
          </a:p>
          <a:p>
            <a:pPr lvl="1"/>
            <a:r>
              <a:rPr lang="en-US" dirty="0" smtClean="0"/>
              <a:t>Second level</a:t>
            </a:r>
            <a:endParaRPr lang="ru-RU" dirty="0" smtClean="0"/>
          </a:p>
          <a:p>
            <a:pPr lvl="2"/>
            <a:r>
              <a:rPr lang="en-US" dirty="0" smtClean="0"/>
              <a:t>Third level</a:t>
            </a:r>
            <a:endParaRPr lang="ru-RU" dirty="0" smtClean="0"/>
          </a:p>
          <a:p>
            <a:pPr lvl="3"/>
            <a:r>
              <a:rPr lang="en-US" dirty="0" smtClean="0"/>
              <a:t>Fourth level</a:t>
            </a:r>
            <a:endParaRPr lang="ru-RU" dirty="0" smtClean="0"/>
          </a:p>
          <a:p>
            <a:pPr lvl="4"/>
            <a:r>
              <a:rPr lang="en-US" dirty="0" smtClean="0"/>
              <a:t>Fifth</a:t>
            </a:r>
            <a:r>
              <a:rPr lang="ru-RU" dirty="0" smtClean="0"/>
              <a:t> </a:t>
            </a:r>
            <a:r>
              <a:rPr lang="en-US" dirty="0" smtClean="0"/>
              <a:t>level</a:t>
            </a:r>
            <a:endParaRPr lang="uk-UA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463550" y="6031830"/>
            <a:ext cx="2878557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2181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6" r:id="rId8"/>
  </p:sldLayoutIdLst>
  <p:timing>
    <p:tnLst>
      <p:par>
        <p:cTn id="1" dur="indefinite" restart="never" nodeType="tmRoot"/>
      </p:par>
    </p:tnLst>
  </p:timing>
  <p:txStyles>
    <p:titleStyle>
      <a:lvl1pPr algn="l" defTabSz="914332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4" indent="-228584" algn="l" defTabSz="914332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accent4">
              <a:lumMod val="10000"/>
            </a:schemeClr>
          </a:solidFill>
          <a:latin typeface="+mn-lt"/>
          <a:ea typeface="+mn-ea"/>
          <a:cs typeface="+mn-cs"/>
        </a:defRPr>
      </a:lvl1pPr>
      <a:lvl2pPr marL="685750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accent4">
              <a:lumMod val="10000"/>
            </a:schemeClr>
          </a:solidFill>
          <a:latin typeface="+mn-lt"/>
          <a:ea typeface="+mn-ea"/>
          <a:cs typeface="+mn-cs"/>
        </a:defRPr>
      </a:lvl2pPr>
      <a:lvl3pPr marL="1142914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4">
              <a:lumMod val="10000"/>
            </a:schemeClr>
          </a:solidFill>
          <a:latin typeface="+mn-lt"/>
          <a:ea typeface="+mn-ea"/>
          <a:cs typeface="+mn-cs"/>
        </a:defRPr>
      </a:lvl3pPr>
      <a:lvl4pPr marL="1600080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4">
              <a:lumMod val="10000"/>
            </a:schemeClr>
          </a:solidFill>
          <a:latin typeface="+mn-lt"/>
          <a:ea typeface="+mn-ea"/>
          <a:cs typeface="+mn-cs"/>
        </a:defRPr>
      </a:lvl4pPr>
      <a:lvl5pPr marL="2057247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4">
              <a:lumMod val="10000"/>
            </a:schemeClr>
          </a:solidFill>
          <a:latin typeface="+mn-lt"/>
          <a:ea typeface="+mn-ea"/>
          <a:cs typeface="+mn-cs"/>
        </a:defRPr>
      </a:lvl5pPr>
      <a:lvl6pPr marL="2514412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78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44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10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uk-UA"/>
      </a:defPPr>
      <a:lvl1pPr marL="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7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32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98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64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3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94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6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27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67">
          <p15:clr>
            <a:srgbClr val="F26B43"/>
          </p15:clr>
        </p15:guide>
        <p15:guide id="2" pos="7515">
          <p15:clr>
            <a:srgbClr val="F26B43"/>
          </p15:clr>
        </p15:guide>
        <p15:guide id="3" orient="horz" pos="4156">
          <p15:clr>
            <a:srgbClr val="F26B43"/>
          </p15:clr>
        </p15:guide>
        <p15:guide id="4" orient="horz" pos="164">
          <p15:clr>
            <a:srgbClr val="F26B43"/>
          </p15:clr>
        </p15:guide>
        <p15:guide id="5" pos="847">
          <p15:clr>
            <a:srgbClr val="F26B43"/>
          </p15:clr>
        </p15:guide>
        <p15:guide id="6" orient="horz" pos="777">
          <p15:clr>
            <a:srgbClr val="F26B43"/>
          </p15:clr>
        </p15:guide>
        <p15:guide id="7" orient="horz" pos="595">
          <p15:clr>
            <a:srgbClr val="F26B43"/>
          </p15:clr>
        </p15:guide>
        <p15:guide id="0" orient="horz" pos="3725">
          <p15:clr>
            <a:srgbClr val="F26B43"/>
          </p15:clr>
        </p15:guide>
        <p15:guide id="8" orient="horz" pos="3543">
          <p15:clr>
            <a:srgbClr val="F26B43"/>
          </p15:clr>
        </p15:guide>
        <p15:guide id="9" pos="3749">
          <p15:clr>
            <a:srgbClr val="F26B43"/>
          </p15:clr>
        </p15:guide>
        <p15:guide id="10" pos="393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16560" y="131308"/>
            <a:ext cx="11330708" cy="9177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add title</a:t>
            </a:r>
            <a:endParaRPr lang="uk-UA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16560" y="1160923"/>
            <a:ext cx="11330708" cy="33614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add text</a:t>
            </a:r>
            <a:endParaRPr lang="ru-RU" dirty="0"/>
          </a:p>
          <a:p>
            <a:pPr lvl="1"/>
            <a:r>
              <a:rPr lang="en-US" dirty="0"/>
              <a:t>Second level</a:t>
            </a:r>
            <a:endParaRPr lang="ru-RU" dirty="0"/>
          </a:p>
          <a:p>
            <a:pPr lvl="2"/>
            <a:r>
              <a:rPr lang="en-US" dirty="0"/>
              <a:t>Third level</a:t>
            </a:r>
            <a:endParaRPr lang="ru-RU" dirty="0"/>
          </a:p>
          <a:p>
            <a:pPr lvl="3"/>
            <a:r>
              <a:rPr lang="en-US" dirty="0"/>
              <a:t>Fourth level</a:t>
            </a:r>
            <a:endParaRPr lang="ru-RU" dirty="0"/>
          </a:p>
          <a:p>
            <a:pPr lvl="4"/>
            <a:r>
              <a:rPr lang="en-US" dirty="0"/>
              <a:t>Fifth</a:t>
            </a:r>
            <a:r>
              <a:rPr lang="ru-RU" dirty="0"/>
              <a:t> </a:t>
            </a:r>
            <a:r>
              <a:rPr lang="en-US" dirty="0"/>
              <a:t>level</a:t>
            </a:r>
            <a:endParaRPr lang="uk-UA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463550" y="6031830"/>
            <a:ext cx="2878557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120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4" r:id="rId5"/>
    <p:sldLayoutId id="2147483716" r:id="rId6"/>
    <p:sldLayoutId id="2147483717" r:id="rId7"/>
  </p:sldLayoutIdLst>
  <p:txStyles>
    <p:titleStyle>
      <a:lvl1pPr algn="l" defTabSz="914332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4" indent="-228584" algn="l" defTabSz="914332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accent4">
              <a:lumMod val="10000"/>
            </a:schemeClr>
          </a:solidFill>
          <a:latin typeface="+mn-lt"/>
          <a:ea typeface="+mn-ea"/>
          <a:cs typeface="+mn-cs"/>
        </a:defRPr>
      </a:lvl1pPr>
      <a:lvl2pPr marL="685750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accent4">
              <a:lumMod val="10000"/>
            </a:schemeClr>
          </a:solidFill>
          <a:latin typeface="+mn-lt"/>
          <a:ea typeface="+mn-ea"/>
          <a:cs typeface="+mn-cs"/>
        </a:defRPr>
      </a:lvl2pPr>
      <a:lvl3pPr marL="1142914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4">
              <a:lumMod val="10000"/>
            </a:schemeClr>
          </a:solidFill>
          <a:latin typeface="+mn-lt"/>
          <a:ea typeface="+mn-ea"/>
          <a:cs typeface="+mn-cs"/>
        </a:defRPr>
      </a:lvl3pPr>
      <a:lvl4pPr marL="1600080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4">
              <a:lumMod val="10000"/>
            </a:schemeClr>
          </a:solidFill>
          <a:latin typeface="+mn-lt"/>
          <a:ea typeface="+mn-ea"/>
          <a:cs typeface="+mn-cs"/>
        </a:defRPr>
      </a:lvl4pPr>
      <a:lvl5pPr marL="2057247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4">
              <a:lumMod val="10000"/>
            </a:schemeClr>
          </a:solidFill>
          <a:latin typeface="+mn-lt"/>
          <a:ea typeface="+mn-ea"/>
          <a:cs typeface="+mn-cs"/>
        </a:defRPr>
      </a:lvl5pPr>
      <a:lvl6pPr marL="2514412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78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44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10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uk-UA"/>
      </a:defPPr>
      <a:lvl1pPr marL="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7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32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98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64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3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94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6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27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67">
          <p15:clr>
            <a:srgbClr val="F26B43"/>
          </p15:clr>
        </p15:guide>
        <p15:guide id="2" pos="7515">
          <p15:clr>
            <a:srgbClr val="F26B43"/>
          </p15:clr>
        </p15:guide>
        <p15:guide id="3" orient="horz" pos="4156">
          <p15:clr>
            <a:srgbClr val="F26B43"/>
          </p15:clr>
        </p15:guide>
        <p15:guide id="4" orient="horz" pos="164">
          <p15:clr>
            <a:srgbClr val="F26B43"/>
          </p15:clr>
        </p15:guide>
        <p15:guide id="5" pos="847">
          <p15:clr>
            <a:srgbClr val="F26B43"/>
          </p15:clr>
        </p15:guide>
        <p15:guide id="6" orient="horz" pos="777">
          <p15:clr>
            <a:srgbClr val="F26B43"/>
          </p15:clr>
        </p15:guide>
        <p15:guide id="7" orient="horz" pos="595">
          <p15:clr>
            <a:srgbClr val="F26B43"/>
          </p15:clr>
        </p15:guide>
        <p15:guide id="0" orient="horz" pos="3725">
          <p15:clr>
            <a:srgbClr val="F26B43"/>
          </p15:clr>
        </p15:guide>
        <p15:guide id="8" orient="horz" pos="3543">
          <p15:clr>
            <a:srgbClr val="F26B43"/>
          </p15:clr>
        </p15:guide>
        <p15:guide id="9" pos="3749">
          <p15:clr>
            <a:srgbClr val="F26B43"/>
          </p15:clr>
        </p15:guide>
        <p15:guide id="10" pos="3931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10685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  <p:sldLayoutId id="2147483725" r:id="rId7"/>
    <p:sldLayoutId id="2147483726" r:id="rId8"/>
    <p:sldLayoutId id="2147483727" r:id="rId9"/>
    <p:sldLayoutId id="2147483728" r:id="rId10"/>
    <p:sldLayoutId id="2147483731" r:id="rId11"/>
  </p:sldLayoutIdLst>
  <p:timing>
    <p:tnLst>
      <p:par>
        <p:cTn id="1" dur="indefinite" restart="never" nodeType="tmRoot"/>
      </p:par>
    </p:tnLst>
  </p:timing>
  <p:txStyles>
    <p:titleStyle>
      <a:lvl1pPr algn="l" defTabSz="914332" rtl="0" eaLnBrk="1" latinLnBrk="0" hangingPunct="1">
        <a:lnSpc>
          <a:spcPct val="90000"/>
        </a:lnSpc>
        <a:spcBef>
          <a:spcPct val="0"/>
        </a:spcBef>
        <a:buNone/>
        <a:defRPr sz="3500" b="0" i="0" kern="1200" baseline="0">
          <a:solidFill>
            <a:schemeClr val="tx1"/>
          </a:solidFill>
          <a:latin typeface="Tahoma" panose="020B0604030504040204" pitchFamily="34" charset="0"/>
          <a:ea typeface="+mj-ea"/>
          <a:cs typeface="+mj-cs"/>
        </a:defRPr>
      </a:lvl1pPr>
    </p:titleStyle>
    <p:bodyStyle>
      <a:lvl1pPr marL="228584" indent="-228584" algn="l" defTabSz="914332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accent4">
              <a:lumMod val="10000"/>
            </a:schemeClr>
          </a:solidFill>
          <a:latin typeface="+mn-lt"/>
          <a:ea typeface="+mn-ea"/>
          <a:cs typeface="+mn-cs"/>
        </a:defRPr>
      </a:lvl1pPr>
      <a:lvl2pPr marL="685750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accent4">
              <a:lumMod val="10000"/>
            </a:schemeClr>
          </a:solidFill>
          <a:latin typeface="+mn-lt"/>
          <a:ea typeface="+mn-ea"/>
          <a:cs typeface="+mn-cs"/>
        </a:defRPr>
      </a:lvl2pPr>
      <a:lvl3pPr marL="1142914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4">
              <a:lumMod val="10000"/>
            </a:schemeClr>
          </a:solidFill>
          <a:latin typeface="+mn-lt"/>
          <a:ea typeface="+mn-ea"/>
          <a:cs typeface="+mn-cs"/>
        </a:defRPr>
      </a:lvl3pPr>
      <a:lvl4pPr marL="1600080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4">
              <a:lumMod val="10000"/>
            </a:schemeClr>
          </a:solidFill>
          <a:latin typeface="+mn-lt"/>
          <a:ea typeface="+mn-ea"/>
          <a:cs typeface="+mn-cs"/>
        </a:defRPr>
      </a:lvl4pPr>
      <a:lvl5pPr marL="2057247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4">
              <a:lumMod val="10000"/>
            </a:schemeClr>
          </a:solidFill>
          <a:latin typeface="+mn-lt"/>
          <a:ea typeface="+mn-ea"/>
          <a:cs typeface="+mn-cs"/>
        </a:defRPr>
      </a:lvl5pPr>
      <a:lvl6pPr marL="2514412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78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44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10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uk-UA"/>
      </a:defPPr>
      <a:lvl1pPr marL="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7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32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98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64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3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94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6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27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66">
          <p15:clr>
            <a:srgbClr val="F26B43"/>
          </p15:clr>
        </p15:guide>
        <p15:guide id="2" pos="7514">
          <p15:clr>
            <a:srgbClr val="F26B43"/>
          </p15:clr>
        </p15:guide>
        <p15:guide id="3" orient="horz" pos="4156">
          <p15:clr>
            <a:srgbClr val="F26B43"/>
          </p15:clr>
        </p15:guide>
        <p15:guide id="4" orient="horz" pos="164">
          <p15:clr>
            <a:srgbClr val="F26B43"/>
          </p15:clr>
        </p15:guide>
        <p15:guide id="5" pos="824">
          <p15:clr>
            <a:srgbClr val="F26B43"/>
          </p15:clr>
        </p15:guide>
        <p15:guide id="6" orient="horz" pos="777">
          <p15:clr>
            <a:srgbClr val="F26B43"/>
          </p15:clr>
        </p15:guide>
        <p15:guide id="7" orient="horz" pos="595">
          <p15:clr>
            <a:srgbClr val="F26B43"/>
          </p15:clr>
        </p15:guide>
        <p15:guide id="8" orient="horz" pos="3725">
          <p15:clr>
            <a:srgbClr val="F26B43"/>
          </p15:clr>
        </p15:guide>
        <p15:guide id="9" orient="horz" pos="3543">
          <p15:clr>
            <a:srgbClr val="F26B43"/>
          </p15:clr>
        </p15:guide>
        <p15:guide id="10" pos="3749">
          <p15:clr>
            <a:srgbClr val="F26B43"/>
          </p15:clr>
        </p15:guide>
        <p15:guide id="11" pos="3931">
          <p15:clr>
            <a:srgbClr val="F26B43"/>
          </p15:clr>
        </p15:guide>
        <p15:guide id="12" pos="325">
          <p15:clr>
            <a:srgbClr val="F26B43"/>
          </p15:clr>
        </p15:guide>
        <p15:guide id="13" pos="6856">
          <p15:clr>
            <a:srgbClr val="F26B43"/>
          </p15:clr>
        </p15:guide>
        <p15:guide id="14" pos="7355">
          <p15:clr>
            <a:srgbClr val="F26B43"/>
          </p15:clr>
        </p15:guide>
        <p15:guide id="15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22.png"/><Relationship Id="rId5" Type="http://schemas.openxmlformats.org/officeDocument/2006/relationships/image" Target="../media/image24.png"/><Relationship Id="rId6" Type="http://schemas.openxmlformats.org/officeDocument/2006/relationships/image" Target="../media/image23.png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29.png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20.png"/><Relationship Id="rId5" Type="http://schemas.openxmlformats.org/officeDocument/2006/relationships/image" Target="../media/image12.png"/><Relationship Id="rId6" Type="http://schemas.openxmlformats.org/officeDocument/2006/relationships/image" Target="../media/image21.png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34.png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3.png"/><Relationship Id="rId20" Type="http://schemas.openxmlformats.org/officeDocument/2006/relationships/image" Target="../media/image24.png"/><Relationship Id="rId21" Type="http://schemas.openxmlformats.org/officeDocument/2006/relationships/image" Target="../media/image25.png"/><Relationship Id="rId22" Type="http://schemas.openxmlformats.org/officeDocument/2006/relationships/image" Target="../media/image26.png"/><Relationship Id="rId23" Type="http://schemas.openxmlformats.org/officeDocument/2006/relationships/image" Target="../media/image27.png"/><Relationship Id="rId24" Type="http://schemas.openxmlformats.org/officeDocument/2006/relationships/image" Target="../media/image28.png"/><Relationship Id="rId25" Type="http://schemas.openxmlformats.org/officeDocument/2006/relationships/image" Target="../media/image29.png"/><Relationship Id="rId26" Type="http://schemas.openxmlformats.org/officeDocument/2006/relationships/image" Target="../media/image30.png"/><Relationship Id="rId27" Type="http://schemas.openxmlformats.org/officeDocument/2006/relationships/image" Target="../media/image31.png"/><Relationship Id="rId28" Type="http://schemas.openxmlformats.org/officeDocument/2006/relationships/image" Target="../media/image32.png"/><Relationship Id="rId29" Type="http://schemas.openxmlformats.org/officeDocument/2006/relationships/image" Target="../media/image33.png"/><Relationship Id="rId30" Type="http://schemas.openxmlformats.org/officeDocument/2006/relationships/image" Target="../media/image34.png"/><Relationship Id="rId10" Type="http://schemas.openxmlformats.org/officeDocument/2006/relationships/image" Target="../media/image14.png"/><Relationship Id="rId11" Type="http://schemas.openxmlformats.org/officeDocument/2006/relationships/image" Target="../media/image15.png"/><Relationship Id="rId12" Type="http://schemas.openxmlformats.org/officeDocument/2006/relationships/image" Target="../media/image16.png"/><Relationship Id="rId13" Type="http://schemas.openxmlformats.org/officeDocument/2006/relationships/image" Target="../media/image17.png"/><Relationship Id="rId14" Type="http://schemas.openxmlformats.org/officeDocument/2006/relationships/image" Target="../media/image18.png"/><Relationship Id="rId15" Type="http://schemas.openxmlformats.org/officeDocument/2006/relationships/image" Target="../media/image19.png"/><Relationship Id="rId16" Type="http://schemas.openxmlformats.org/officeDocument/2006/relationships/image" Target="../media/image20.png"/><Relationship Id="rId17" Type="http://schemas.openxmlformats.org/officeDocument/2006/relationships/image" Target="../media/image21.png"/><Relationship Id="rId18" Type="http://schemas.openxmlformats.org/officeDocument/2006/relationships/image" Target="../media/image22.png"/><Relationship Id="rId19" Type="http://schemas.openxmlformats.org/officeDocument/2006/relationships/image" Target="../media/image23.png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8" Type="http://schemas.openxmlformats.org/officeDocument/2006/relationships/image" Target="../media/image15.png"/><Relationship Id="rId9" Type="http://schemas.openxmlformats.org/officeDocument/2006/relationships/image" Target="../media/image16.png"/><Relationship Id="rId10" Type="http://schemas.openxmlformats.org/officeDocument/2006/relationships/image" Target="../media/image17.png"/><Relationship Id="rId11" Type="http://schemas.openxmlformats.org/officeDocument/2006/relationships/image" Target="../media/image18.png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4" Type="http://schemas.openxmlformats.org/officeDocument/2006/relationships/diagramLayout" Target="../diagrams/layout2.xml"/><Relationship Id="rId5" Type="http://schemas.openxmlformats.org/officeDocument/2006/relationships/diagramQuickStyle" Target="../diagrams/quickStyle2.xml"/><Relationship Id="rId6" Type="http://schemas.openxmlformats.org/officeDocument/2006/relationships/diagramColors" Target="../diagrams/colors2.xml"/><Relationship Id="rId7" Type="http://schemas.microsoft.com/office/2007/relationships/diagramDrawing" Target="../diagrams/drawing2.xml"/><Relationship Id="rId8" Type="http://schemas.openxmlformats.org/officeDocument/2006/relationships/image" Target="../media/image15.png"/><Relationship Id="rId9" Type="http://schemas.openxmlformats.org/officeDocument/2006/relationships/image" Target="../media/image16.png"/><Relationship Id="rId10" Type="http://schemas.openxmlformats.org/officeDocument/2006/relationships/image" Target="../media/image34.png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31.png"/><Relationship Id="rId6" Type="http://schemas.openxmlformats.org/officeDocument/2006/relationships/image" Target="../media/image32.png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26.png"/><Relationship Id="rId5" Type="http://schemas.openxmlformats.org/officeDocument/2006/relationships/image" Target="../media/image35.png"/><Relationship Id="rId6" Type="http://schemas.openxmlformats.org/officeDocument/2006/relationships/image" Target="../media/image36.png"/><Relationship Id="rId7" Type="http://schemas.openxmlformats.org/officeDocument/2006/relationships/image" Target="../media/image25.png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30.png"/><Relationship Id="rId5" Type="http://schemas.openxmlformats.org/officeDocument/2006/relationships/image" Target="../media/image33.png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ctrTitle"/>
          </p:nvPr>
        </p:nvSpPr>
        <p:spPr>
          <a:xfrm>
            <a:off x="1188724" y="2071779"/>
            <a:ext cx="10355575" cy="1731039"/>
          </a:xfrm>
        </p:spPr>
        <p:txBody>
          <a:bodyPr>
            <a:normAutofit/>
          </a:bodyPr>
          <a:lstStyle/>
          <a:p>
            <a:r>
              <a:rPr lang="en-US" dirty="0" smtClean="0"/>
              <a:t>ML Cards Overview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155144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ML Cards: Decision Tree Learning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990" y="1038892"/>
            <a:ext cx="3299513" cy="4680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1678" y="1290892"/>
            <a:ext cx="2947369" cy="41760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0156" y="1290892"/>
            <a:ext cx="2958840" cy="41760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7370" y="2049444"/>
            <a:ext cx="2935935" cy="417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865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ML Cards: Hierarchical Clustering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973" y="1038892"/>
            <a:ext cx="3294720" cy="46800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0336" y="1290892"/>
            <a:ext cx="2950142" cy="41760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2143" y="1290892"/>
            <a:ext cx="2923200" cy="41760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6121" y="2193716"/>
            <a:ext cx="2931943" cy="417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291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ML Cards: Density and Centroid Based Clustering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560" y="1038892"/>
            <a:ext cx="3276000" cy="4680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5444" y="2047074"/>
            <a:ext cx="2788553" cy="39600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3227" y="1038892"/>
            <a:ext cx="3275248" cy="46800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517" y="2058649"/>
            <a:ext cx="2817568" cy="39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263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ML Cards: Artificial Neural Network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363" y="1044084"/>
            <a:ext cx="3324466" cy="46800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7209" y="1044084"/>
            <a:ext cx="3254999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443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ML Playground</a:t>
            </a:r>
            <a:br>
              <a:rPr lang="en-US" dirty="0" smtClean="0"/>
            </a:b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553113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 </a:t>
            </a:r>
            <a:r>
              <a:rPr lang="en-US" dirty="0" smtClean="0"/>
              <a:t>Playground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560" y="1088022"/>
            <a:ext cx="8487528" cy="45257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9023230" y="869748"/>
            <a:ext cx="2905245" cy="526297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342900" lvl="0" indent="-342900"/>
            <a:endParaRPr lang="ru-RU" sz="1100" dirty="0" smtClean="0">
              <a:latin typeface="Calibri" charset="0"/>
              <a:ea typeface="Calibri" charset="0"/>
              <a:cs typeface="Calibri" charset="0"/>
            </a:endParaRPr>
          </a:p>
          <a:p>
            <a:pPr marL="342900" lvl="0" indent="-342900"/>
            <a:r>
              <a:rPr lang="en-US" sz="1600" b="1" dirty="0" smtClean="0">
                <a:latin typeface="Calibri" charset="0"/>
                <a:ea typeface="Calibri" charset="0"/>
                <a:cs typeface="Calibri" charset="0"/>
              </a:rPr>
              <a:t>How To Play</a:t>
            </a:r>
            <a:endParaRPr lang="ru-RU" sz="1600" b="1" dirty="0" smtClean="0">
              <a:latin typeface="Calibri" charset="0"/>
              <a:ea typeface="Calibri" charset="0"/>
              <a:cs typeface="Calibri" charset="0"/>
            </a:endParaRPr>
          </a:p>
          <a:p>
            <a:pPr marL="342900" lvl="0" indent="-342900"/>
            <a:endParaRPr lang="en-US" sz="1100" dirty="0">
              <a:latin typeface="Calibri" charset="0"/>
              <a:ea typeface="Calibri" charset="0"/>
              <a:cs typeface="Calibri" charset="0"/>
            </a:endParaRPr>
          </a:p>
          <a:p>
            <a:pPr marL="342900" lvl="0" indent="-342900"/>
            <a:endParaRPr lang="ru-RU" sz="1100" dirty="0" smtClean="0">
              <a:latin typeface="Calibri" charset="0"/>
              <a:ea typeface="Calibri" charset="0"/>
              <a:cs typeface="Calibri" charset="0"/>
            </a:endParaRPr>
          </a:p>
          <a:p>
            <a:pPr marL="342900" lvl="0" indent="-342900"/>
            <a:r>
              <a:rPr lang="en-US" sz="1200" dirty="0" smtClean="0">
                <a:latin typeface="Calibri" charset="0"/>
                <a:ea typeface="Calibri" charset="0"/>
                <a:cs typeface="Calibri" charset="0"/>
              </a:rPr>
              <a:t>1</a:t>
            </a:r>
            <a:r>
              <a:rPr lang="en-US" sz="1200" dirty="0">
                <a:latin typeface="Calibri" charset="0"/>
                <a:ea typeface="Calibri" charset="0"/>
                <a:cs typeface="Calibri" charset="0"/>
              </a:rPr>
              <a:t>.</a:t>
            </a:r>
            <a:r>
              <a:rPr lang="en-US" sz="400" dirty="0">
                <a:latin typeface="Calibri" charset="0"/>
                <a:ea typeface="Calibri" charset="0"/>
                <a:cs typeface="Calibri" charset="0"/>
              </a:rPr>
              <a:t>     </a:t>
            </a:r>
            <a:r>
              <a:rPr lang="en-US" sz="1200" dirty="0" smtClean="0">
                <a:latin typeface="Calibri" charset="0"/>
                <a:ea typeface="Calibri" charset="0"/>
                <a:cs typeface="Calibri" charset="0"/>
              </a:rPr>
              <a:t>Select </a:t>
            </a:r>
            <a:r>
              <a:rPr lang="en-US" sz="1200" dirty="0" err="1" smtClean="0">
                <a:latin typeface="Calibri" charset="0"/>
                <a:ea typeface="Calibri" charset="0"/>
                <a:cs typeface="Calibri" charset="0"/>
              </a:rPr>
              <a:t>DataSet</a:t>
            </a:r>
            <a:r>
              <a:rPr lang="en-US" sz="1200" dirty="0" smtClean="0">
                <a:latin typeface="Calibri" charset="0"/>
                <a:ea typeface="Calibri" charset="0"/>
                <a:cs typeface="Calibri" charset="0"/>
              </a:rPr>
              <a:t>. </a:t>
            </a:r>
            <a:endParaRPr lang="en-US" sz="1200" dirty="0">
              <a:latin typeface="Calibri" charset="0"/>
              <a:ea typeface="Calibri" charset="0"/>
              <a:cs typeface="Calibri" charset="0"/>
            </a:endParaRPr>
          </a:p>
          <a:p>
            <a:pPr marL="342900" lvl="0" indent="-342900"/>
            <a:r>
              <a:rPr lang="en-US" sz="1200" dirty="0">
                <a:latin typeface="Calibri" charset="0"/>
                <a:ea typeface="Calibri" charset="0"/>
                <a:cs typeface="Calibri" charset="0"/>
              </a:rPr>
              <a:t>2.</a:t>
            </a:r>
            <a:r>
              <a:rPr lang="en-US" sz="400" dirty="0">
                <a:latin typeface="Calibri" charset="0"/>
                <a:ea typeface="Calibri" charset="0"/>
                <a:cs typeface="Calibri" charset="0"/>
              </a:rPr>
              <a:t>    </a:t>
            </a:r>
            <a:r>
              <a:rPr lang="en-US" sz="400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1200" dirty="0" smtClean="0">
                <a:latin typeface="Calibri" charset="0"/>
                <a:ea typeface="Calibri" charset="0"/>
                <a:cs typeface="Calibri" charset="0"/>
              </a:rPr>
              <a:t>Data Mining Problem Solving:</a:t>
            </a:r>
          </a:p>
          <a:p>
            <a:pPr marL="342900" lvl="0" indent="-342900"/>
            <a:r>
              <a:rPr lang="en-US" sz="1200" dirty="0" smtClean="0">
                <a:latin typeface="Calibri" charset="0"/>
                <a:ea typeface="Calibri" charset="0"/>
                <a:cs typeface="Calibri" charset="0"/>
              </a:rPr>
              <a:t>	</a:t>
            </a:r>
            <a:r>
              <a:rPr lang="en-US" sz="1200" b="1" dirty="0" smtClean="0">
                <a:latin typeface="Calibri" charset="0"/>
                <a:ea typeface="Calibri" charset="0"/>
                <a:cs typeface="Calibri" charset="0"/>
              </a:rPr>
              <a:t>Clustering</a:t>
            </a:r>
            <a:r>
              <a:rPr lang="en-US" sz="1200" dirty="0" smtClean="0">
                <a:latin typeface="Calibri" charset="0"/>
                <a:ea typeface="Calibri" charset="0"/>
                <a:cs typeface="Calibri" charset="0"/>
              </a:rPr>
              <a:t>:</a:t>
            </a:r>
          </a:p>
          <a:p>
            <a:pPr marL="1350645" indent="-179705"/>
            <a:r>
              <a:rPr lang="en-US" sz="1200" dirty="0" smtClean="0">
                <a:latin typeface="Calibri" charset="0"/>
                <a:ea typeface="Calibri" charset="0"/>
                <a:cs typeface="Calibri" charset="0"/>
              </a:rPr>
              <a:t>a</a:t>
            </a:r>
            <a:r>
              <a:rPr lang="en-US" sz="1200" dirty="0">
                <a:latin typeface="Calibri" charset="0"/>
                <a:ea typeface="Calibri" charset="0"/>
                <a:cs typeface="Calibri" charset="0"/>
              </a:rPr>
              <a:t>.</a:t>
            </a:r>
            <a:r>
              <a:rPr lang="en-US" sz="400" dirty="0">
                <a:latin typeface="Calibri" charset="0"/>
                <a:ea typeface="Calibri" charset="0"/>
                <a:cs typeface="Calibri" charset="0"/>
              </a:rPr>
              <a:t>   </a:t>
            </a:r>
            <a:r>
              <a:rPr lang="en-US" sz="1200" dirty="0">
                <a:latin typeface="Calibri" charset="0"/>
                <a:ea typeface="Calibri" charset="0"/>
                <a:cs typeface="Calibri" charset="0"/>
              </a:rPr>
              <a:t>Hierarchical clustering </a:t>
            </a:r>
          </a:p>
          <a:p>
            <a:pPr marL="1350645" indent="-179705"/>
            <a:r>
              <a:rPr lang="en-US" sz="1200" dirty="0">
                <a:latin typeface="Calibri" charset="0"/>
                <a:ea typeface="Calibri" charset="0"/>
                <a:cs typeface="Calibri" charset="0"/>
              </a:rPr>
              <a:t>b.</a:t>
            </a:r>
            <a:r>
              <a:rPr lang="en-US" sz="400" dirty="0">
                <a:latin typeface="Calibri" charset="0"/>
                <a:ea typeface="Calibri" charset="0"/>
                <a:cs typeface="Calibri" charset="0"/>
              </a:rPr>
              <a:t>   </a:t>
            </a:r>
            <a:r>
              <a:rPr lang="en-US" sz="1200" dirty="0">
                <a:latin typeface="Calibri" charset="0"/>
                <a:ea typeface="Calibri" charset="0"/>
                <a:cs typeface="Calibri" charset="0"/>
              </a:rPr>
              <a:t>K-Means </a:t>
            </a:r>
          </a:p>
          <a:p>
            <a:pPr marL="1350645" indent="-179705"/>
            <a:r>
              <a:rPr lang="en-US" sz="1200" dirty="0">
                <a:latin typeface="Calibri" charset="0"/>
                <a:ea typeface="Calibri" charset="0"/>
                <a:cs typeface="Calibri" charset="0"/>
              </a:rPr>
              <a:t>c.</a:t>
            </a:r>
            <a:r>
              <a:rPr lang="en-US" sz="400" dirty="0">
                <a:latin typeface="Calibri" charset="0"/>
                <a:ea typeface="Calibri" charset="0"/>
                <a:cs typeface="Calibri" charset="0"/>
              </a:rPr>
              <a:t>   </a:t>
            </a:r>
            <a:r>
              <a:rPr lang="en-US" sz="1200" dirty="0" err="1" smtClean="0">
                <a:latin typeface="Calibri" charset="0"/>
                <a:ea typeface="Calibri" charset="0"/>
                <a:cs typeface="Calibri" charset="0"/>
              </a:rPr>
              <a:t>DBScan</a:t>
            </a:r>
            <a:r>
              <a:rPr lang="en-US" sz="1200" dirty="0">
                <a:latin typeface="Calibri" charset="0"/>
                <a:ea typeface="Calibri" charset="0"/>
                <a:cs typeface="Calibri" charset="0"/>
              </a:rPr>
              <a:t> </a:t>
            </a:r>
          </a:p>
          <a:p>
            <a:pPr indent="-179705"/>
            <a:r>
              <a:rPr lang="ru-RU" sz="12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ru-RU" sz="1200" dirty="0" smtClean="0">
                <a:latin typeface="Calibri" charset="0"/>
                <a:ea typeface="Calibri" charset="0"/>
                <a:cs typeface="Calibri" charset="0"/>
              </a:rPr>
              <a:t>         </a:t>
            </a:r>
            <a:r>
              <a:rPr lang="en-US" sz="1200" b="1" dirty="0" smtClean="0">
                <a:latin typeface="Calibri" charset="0"/>
                <a:ea typeface="Calibri" charset="0"/>
                <a:cs typeface="Calibri" charset="0"/>
              </a:rPr>
              <a:t>Classification</a:t>
            </a:r>
            <a:r>
              <a:rPr lang="en-US" sz="1200" dirty="0">
                <a:latin typeface="Calibri" charset="0"/>
                <a:ea typeface="Calibri" charset="0"/>
                <a:cs typeface="Calibri" charset="0"/>
              </a:rPr>
              <a:t>:</a:t>
            </a:r>
          </a:p>
          <a:p>
            <a:pPr marL="1350645" indent="-179705"/>
            <a:r>
              <a:rPr lang="en-US" sz="1200" dirty="0">
                <a:latin typeface="Calibri" charset="0"/>
                <a:ea typeface="Calibri" charset="0"/>
                <a:cs typeface="Calibri" charset="0"/>
              </a:rPr>
              <a:t>a.</a:t>
            </a:r>
            <a:r>
              <a:rPr lang="en-US" sz="400" dirty="0">
                <a:latin typeface="Calibri" charset="0"/>
                <a:ea typeface="Calibri" charset="0"/>
                <a:cs typeface="Calibri" charset="0"/>
              </a:rPr>
              <a:t>   </a:t>
            </a:r>
            <a:r>
              <a:rPr lang="en-US" sz="1200" dirty="0">
                <a:latin typeface="Calibri" charset="0"/>
                <a:ea typeface="Calibri" charset="0"/>
                <a:cs typeface="Calibri" charset="0"/>
              </a:rPr>
              <a:t>Decision Tree </a:t>
            </a:r>
          </a:p>
          <a:p>
            <a:pPr marL="1350645" indent="-179705"/>
            <a:r>
              <a:rPr lang="en-US" sz="1200" dirty="0">
                <a:latin typeface="Calibri" charset="0"/>
                <a:ea typeface="Calibri" charset="0"/>
                <a:cs typeface="Calibri" charset="0"/>
              </a:rPr>
              <a:t>b.</a:t>
            </a:r>
            <a:r>
              <a:rPr lang="en-US" sz="400" dirty="0">
                <a:latin typeface="Calibri" charset="0"/>
                <a:ea typeface="Calibri" charset="0"/>
                <a:cs typeface="Calibri" charset="0"/>
              </a:rPr>
              <a:t>   </a:t>
            </a:r>
            <a:r>
              <a:rPr lang="en-US" sz="1200" dirty="0">
                <a:latin typeface="Calibri" charset="0"/>
                <a:ea typeface="Calibri" charset="0"/>
                <a:cs typeface="Calibri" charset="0"/>
              </a:rPr>
              <a:t>Random Forest </a:t>
            </a:r>
          </a:p>
          <a:p>
            <a:pPr marL="1350645" indent="-179705"/>
            <a:r>
              <a:rPr lang="en-US" sz="1200" dirty="0">
                <a:latin typeface="Calibri" charset="0"/>
                <a:ea typeface="Calibri" charset="0"/>
                <a:cs typeface="Calibri" charset="0"/>
              </a:rPr>
              <a:t>c.</a:t>
            </a:r>
            <a:r>
              <a:rPr lang="en-US" sz="400" dirty="0">
                <a:latin typeface="Calibri" charset="0"/>
                <a:ea typeface="Calibri" charset="0"/>
                <a:cs typeface="Calibri" charset="0"/>
              </a:rPr>
              <a:t>   </a:t>
            </a:r>
            <a:r>
              <a:rPr lang="en-US" sz="1200" dirty="0">
                <a:latin typeface="Calibri" charset="0"/>
                <a:ea typeface="Calibri" charset="0"/>
                <a:cs typeface="Calibri" charset="0"/>
              </a:rPr>
              <a:t>Linear and non-Linear SVMs </a:t>
            </a:r>
          </a:p>
          <a:p>
            <a:pPr marL="1350645" indent="-179705"/>
            <a:r>
              <a:rPr lang="en-US" sz="1200" dirty="0">
                <a:latin typeface="Calibri" charset="0"/>
                <a:ea typeface="Calibri" charset="0"/>
                <a:cs typeface="Calibri" charset="0"/>
              </a:rPr>
              <a:t>d.</a:t>
            </a:r>
            <a:r>
              <a:rPr lang="en-US" sz="400" dirty="0">
                <a:latin typeface="Calibri" charset="0"/>
                <a:ea typeface="Calibri" charset="0"/>
                <a:cs typeface="Calibri" charset="0"/>
              </a:rPr>
              <a:t>   </a:t>
            </a:r>
            <a:r>
              <a:rPr lang="en-US" sz="1200" dirty="0">
                <a:latin typeface="Calibri" charset="0"/>
                <a:ea typeface="Calibri" charset="0"/>
                <a:cs typeface="Calibri" charset="0"/>
              </a:rPr>
              <a:t>Logistic Regression </a:t>
            </a:r>
          </a:p>
          <a:p>
            <a:pPr marL="1350645" indent="-179705"/>
            <a:r>
              <a:rPr lang="en-US" sz="1200" dirty="0">
                <a:latin typeface="Calibri" charset="0"/>
                <a:ea typeface="Calibri" charset="0"/>
                <a:cs typeface="Calibri" charset="0"/>
              </a:rPr>
              <a:t>e.</a:t>
            </a:r>
            <a:r>
              <a:rPr lang="en-US" sz="400" dirty="0">
                <a:latin typeface="Calibri" charset="0"/>
                <a:ea typeface="Calibri" charset="0"/>
                <a:cs typeface="Calibri" charset="0"/>
              </a:rPr>
              <a:t>   </a:t>
            </a:r>
            <a:r>
              <a:rPr lang="en-US" sz="1200" dirty="0">
                <a:latin typeface="Calibri" charset="0"/>
                <a:ea typeface="Calibri" charset="0"/>
                <a:cs typeface="Calibri" charset="0"/>
              </a:rPr>
              <a:t>Bayesian Naive Classifier </a:t>
            </a:r>
          </a:p>
          <a:p>
            <a:pPr marL="1350645" indent="-179705"/>
            <a:r>
              <a:rPr lang="en-US" sz="1200" dirty="0">
                <a:latin typeface="Calibri" charset="0"/>
                <a:ea typeface="Calibri" charset="0"/>
                <a:cs typeface="Calibri" charset="0"/>
              </a:rPr>
              <a:t>f.</a:t>
            </a:r>
            <a:r>
              <a:rPr lang="en-US" sz="400" dirty="0">
                <a:latin typeface="Calibri" charset="0"/>
                <a:ea typeface="Calibri" charset="0"/>
                <a:cs typeface="Calibri" charset="0"/>
              </a:rPr>
              <a:t>    </a:t>
            </a:r>
            <a:r>
              <a:rPr lang="en-US" sz="1200" dirty="0">
                <a:latin typeface="Calibri" charset="0"/>
                <a:ea typeface="Calibri" charset="0"/>
                <a:cs typeface="Calibri" charset="0"/>
              </a:rPr>
              <a:t>k-Nearest Neighbors </a:t>
            </a:r>
          </a:p>
          <a:p>
            <a:pPr marL="1350645" indent="-179705"/>
            <a:r>
              <a:rPr lang="en-US" sz="1200" dirty="0">
                <a:latin typeface="Calibri" charset="0"/>
                <a:ea typeface="Calibri" charset="0"/>
                <a:cs typeface="Calibri" charset="0"/>
              </a:rPr>
              <a:t>g.</a:t>
            </a:r>
            <a:r>
              <a:rPr lang="en-US" sz="400" dirty="0">
                <a:latin typeface="Calibri" charset="0"/>
                <a:ea typeface="Calibri" charset="0"/>
                <a:cs typeface="Calibri" charset="0"/>
              </a:rPr>
              <a:t>   </a:t>
            </a:r>
            <a:r>
              <a:rPr lang="en-US" sz="1200" dirty="0">
                <a:latin typeface="Calibri" charset="0"/>
                <a:ea typeface="Calibri" charset="0"/>
                <a:cs typeface="Calibri" charset="0"/>
              </a:rPr>
              <a:t>Radius Neighbors</a:t>
            </a:r>
          </a:p>
          <a:p>
            <a:pPr marL="1350645" indent="-179705"/>
            <a:r>
              <a:rPr lang="en-US" sz="1200" dirty="0">
                <a:latin typeface="Calibri" charset="0"/>
                <a:ea typeface="Calibri" charset="0"/>
                <a:cs typeface="Calibri" charset="0"/>
              </a:rPr>
              <a:t>h.</a:t>
            </a:r>
            <a:r>
              <a:rPr lang="en-US" sz="400" dirty="0">
                <a:latin typeface="Calibri" charset="0"/>
                <a:ea typeface="Calibri" charset="0"/>
                <a:cs typeface="Calibri" charset="0"/>
              </a:rPr>
              <a:t>   </a:t>
            </a:r>
            <a:r>
              <a:rPr lang="en-US" sz="1200" dirty="0">
                <a:latin typeface="Calibri" charset="0"/>
                <a:ea typeface="Calibri" charset="0"/>
                <a:cs typeface="Calibri" charset="0"/>
              </a:rPr>
              <a:t>Multi-Layer </a:t>
            </a:r>
            <a:r>
              <a:rPr lang="en-US" sz="1200" dirty="0" smtClean="0">
                <a:latin typeface="Calibri" charset="0"/>
                <a:ea typeface="Calibri" charset="0"/>
                <a:cs typeface="Calibri" charset="0"/>
              </a:rPr>
              <a:t>Perceptron</a:t>
            </a:r>
            <a:endParaRPr lang="en-US" sz="1200" dirty="0">
              <a:latin typeface="Calibri" charset="0"/>
              <a:ea typeface="Calibri" charset="0"/>
              <a:cs typeface="Calibri" charset="0"/>
            </a:endParaRPr>
          </a:p>
          <a:p>
            <a:pPr indent="-179705"/>
            <a:r>
              <a:rPr lang="ru-RU" sz="12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ru-RU" sz="1200" dirty="0" smtClean="0">
                <a:latin typeface="Calibri" charset="0"/>
                <a:ea typeface="Calibri" charset="0"/>
                <a:cs typeface="Calibri" charset="0"/>
              </a:rPr>
              <a:t>         </a:t>
            </a:r>
            <a:r>
              <a:rPr lang="en-US" sz="1200" b="1" dirty="0" smtClean="0">
                <a:latin typeface="Calibri" charset="0"/>
                <a:ea typeface="Calibri" charset="0"/>
                <a:cs typeface="Calibri" charset="0"/>
              </a:rPr>
              <a:t>Anomaly </a:t>
            </a:r>
            <a:r>
              <a:rPr lang="en-US" sz="1200" b="1" dirty="0">
                <a:latin typeface="Calibri" charset="0"/>
                <a:ea typeface="Calibri" charset="0"/>
                <a:cs typeface="Calibri" charset="0"/>
              </a:rPr>
              <a:t>Detection</a:t>
            </a:r>
            <a:r>
              <a:rPr lang="en-US" sz="1200" dirty="0">
                <a:latin typeface="Calibri" charset="0"/>
                <a:ea typeface="Calibri" charset="0"/>
                <a:cs typeface="Calibri" charset="0"/>
              </a:rPr>
              <a:t>:</a:t>
            </a:r>
          </a:p>
          <a:p>
            <a:pPr marL="1350645" indent="-179705"/>
            <a:r>
              <a:rPr lang="en-US" sz="1200" dirty="0">
                <a:latin typeface="Calibri" charset="0"/>
                <a:ea typeface="Calibri" charset="0"/>
                <a:cs typeface="Calibri" charset="0"/>
              </a:rPr>
              <a:t>a.</a:t>
            </a:r>
            <a:r>
              <a:rPr lang="en-US" sz="400" dirty="0">
                <a:latin typeface="Calibri" charset="0"/>
                <a:ea typeface="Calibri" charset="0"/>
                <a:cs typeface="Calibri" charset="0"/>
              </a:rPr>
              <a:t>   </a:t>
            </a:r>
            <a:r>
              <a:rPr lang="en-US" sz="1200" dirty="0">
                <a:latin typeface="Calibri" charset="0"/>
                <a:ea typeface="Calibri" charset="0"/>
                <a:cs typeface="Calibri" charset="0"/>
              </a:rPr>
              <a:t>One-Class SVM</a:t>
            </a:r>
          </a:p>
          <a:p>
            <a:pPr marL="1350645" indent="-179705"/>
            <a:r>
              <a:rPr lang="en-US" sz="1200" dirty="0">
                <a:latin typeface="Calibri" charset="0"/>
                <a:ea typeface="Calibri" charset="0"/>
                <a:cs typeface="Calibri" charset="0"/>
              </a:rPr>
              <a:t>b.</a:t>
            </a:r>
            <a:r>
              <a:rPr lang="en-US" sz="400" dirty="0">
                <a:latin typeface="Calibri" charset="0"/>
                <a:ea typeface="Calibri" charset="0"/>
                <a:cs typeface="Calibri" charset="0"/>
              </a:rPr>
              <a:t>   </a:t>
            </a:r>
            <a:r>
              <a:rPr lang="en-US" sz="1200" dirty="0" err="1" smtClean="0">
                <a:latin typeface="Calibri" charset="0"/>
                <a:ea typeface="Calibri" charset="0"/>
                <a:cs typeface="Calibri" charset="0"/>
              </a:rPr>
              <a:t>Iforest</a:t>
            </a:r>
            <a:endParaRPr lang="en-US" sz="1200" dirty="0" smtClean="0">
              <a:latin typeface="Calibri" charset="0"/>
              <a:ea typeface="Calibri" charset="0"/>
              <a:cs typeface="Calibri" charset="0"/>
            </a:endParaRPr>
          </a:p>
          <a:p>
            <a:pPr marL="1350645" indent="-179705"/>
            <a:endParaRPr lang="en-US" sz="1200" dirty="0">
              <a:latin typeface="Calibri" charset="0"/>
              <a:ea typeface="Calibri" charset="0"/>
              <a:cs typeface="Calibri" charset="0"/>
            </a:endParaRPr>
          </a:p>
          <a:p>
            <a:pPr marL="1350645" indent="-179705"/>
            <a:endParaRPr lang="ru-RU" sz="1200" dirty="0" smtClean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921588" y="5763395"/>
            <a:ext cx="3982500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fireflyty.shinyapps.io</a:t>
            </a:r>
            <a:r>
              <a:rPr lang="en-US" dirty="0"/>
              <a:t>/</a:t>
            </a:r>
            <a:r>
              <a:rPr lang="en-US" dirty="0" err="1"/>
              <a:t>mlcards</a:t>
            </a:r>
            <a:r>
              <a:rPr lang="en-US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951761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Thank You!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120741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868264"/>
              </p:ext>
            </p:extLst>
          </p:nvPr>
        </p:nvGraphicFramePr>
        <p:xfrm>
          <a:off x="416560" y="1070143"/>
          <a:ext cx="11245788" cy="4378157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3748596"/>
                <a:gridCol w="3748596"/>
                <a:gridCol w="3748596"/>
              </a:tblGrid>
              <a:tr h="469056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Problem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Algorithm Family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Algorithm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29193">
                <a:tc>
                  <a:txBody>
                    <a:bodyPr/>
                    <a:lstStyle/>
                    <a:p>
                      <a:pPr marL="0" marR="0" indent="0" algn="l" defTabSz="91433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Data Mining</a:t>
                      </a:r>
                      <a:r>
                        <a:rPr lang="en-US" sz="1600" baseline="0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 problem based on the </a:t>
                      </a:r>
                      <a:r>
                        <a:rPr lang="en-US" sz="1600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 desired output of a machine-learned system</a:t>
                      </a:r>
                      <a:endParaRPr lang="en-US" sz="16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33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Group of algorithms that are united by common approach to the extraction and generalization of dependencies inside analyzed data</a:t>
                      </a:r>
                      <a:endParaRPr lang="en-US" sz="16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kern="1200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Cards</a:t>
                      </a:r>
                      <a:r>
                        <a:rPr lang="en-US" sz="1600" kern="1200" baseline="0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 describe </a:t>
                      </a:r>
                      <a:r>
                        <a:rPr lang="en-US" sz="1600" kern="1200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separate Machine learning algorithms with the specific of their application,</a:t>
                      </a:r>
                      <a:r>
                        <a:rPr lang="en-US" sz="1600" kern="1200" baseline="0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 including </a:t>
                      </a:r>
                      <a:r>
                        <a:rPr lang="en-US" sz="1600" kern="1200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pros and cons</a:t>
                      </a:r>
                      <a:endParaRPr lang="en-US" sz="16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79908">
                <a:tc>
                  <a:txBody>
                    <a:bodyPr/>
                    <a:lstStyle/>
                    <a:p>
                      <a:pPr marL="0" marR="0" indent="0" algn="l" defTabSz="91433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 smtClean="0"/>
                    </a:p>
                    <a:p>
                      <a:pPr marL="0" marR="0" indent="0" algn="l" defTabSz="91433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33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16560" y="385722"/>
            <a:ext cx="11511915" cy="525970"/>
          </a:xfrm>
        </p:spPr>
        <p:txBody>
          <a:bodyPr/>
          <a:lstStyle/>
          <a:p>
            <a:r>
              <a:rPr lang="en-US" dirty="0"/>
              <a:t>Machine Learning Poker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6346" y="2854794"/>
            <a:ext cx="1762380" cy="2520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2044" y="2854794"/>
            <a:ext cx="1778112" cy="2520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531" y="2854794"/>
            <a:ext cx="1783323" cy="2520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760" y="2854794"/>
            <a:ext cx="1800581" cy="2520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7847" y="2841714"/>
            <a:ext cx="1790097" cy="2520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1534" y="2841714"/>
            <a:ext cx="1763595" cy="25200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15" y="2841714"/>
            <a:ext cx="1764000" cy="25200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5435" y="2841714"/>
            <a:ext cx="1776661" cy="25200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9582" y="2841714"/>
            <a:ext cx="1783134" cy="25200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2783" y="2841714"/>
            <a:ext cx="1774080" cy="25200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6441" y="2841714"/>
            <a:ext cx="1793623" cy="25200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8450" y="2841714"/>
            <a:ext cx="1775272" cy="2520000"/>
          </a:xfrm>
          <a:prstGeom prst="rect">
            <a:avLst/>
          </a:prstGeom>
        </p:spPr>
      </p:pic>
      <p:pic>
        <p:nvPicPr>
          <p:cNvPr id="1030" name="Picture 1029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692" y="2823870"/>
            <a:ext cx="1759169" cy="25200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9995" y="2823870"/>
            <a:ext cx="1774534" cy="25200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2840" y="2823870"/>
            <a:ext cx="1792998" cy="25200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0098" y="2823870"/>
            <a:ext cx="1778585" cy="25200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4256" y="2823870"/>
            <a:ext cx="1771685" cy="252000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4592" y="2823870"/>
            <a:ext cx="1785507" cy="25200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4419" y="2823870"/>
            <a:ext cx="1766016" cy="25200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1552" y="2823870"/>
            <a:ext cx="1808710" cy="252000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7137" y="2823870"/>
            <a:ext cx="1780258" cy="25200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8980" y="2823870"/>
            <a:ext cx="1764000" cy="2520000"/>
          </a:xfrm>
          <a:prstGeom prst="rect">
            <a:avLst/>
          </a:prstGeom>
        </p:spPr>
      </p:pic>
      <p:pic>
        <p:nvPicPr>
          <p:cNvPr id="1024" name="Picture 1023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5547" y="2823870"/>
            <a:ext cx="1769276" cy="2520000"/>
          </a:xfrm>
          <a:prstGeom prst="rect">
            <a:avLst/>
          </a:prstGeom>
        </p:spPr>
      </p:pic>
      <p:pic>
        <p:nvPicPr>
          <p:cNvPr id="1025" name="Picture 1024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2327" y="2823870"/>
            <a:ext cx="1779063" cy="2520000"/>
          </a:xfrm>
          <a:prstGeom prst="rect">
            <a:avLst/>
          </a:prstGeom>
        </p:spPr>
      </p:pic>
      <p:pic>
        <p:nvPicPr>
          <p:cNvPr id="1029" name="Picture 1028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7692" y="2823870"/>
            <a:ext cx="1780478" cy="2520000"/>
          </a:xfrm>
          <a:prstGeom prst="rect">
            <a:avLst/>
          </a:prstGeom>
        </p:spPr>
      </p:pic>
      <p:pic>
        <p:nvPicPr>
          <p:cNvPr id="1028" name="Picture 1027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0202" y="2823870"/>
            <a:ext cx="1773333" cy="2520000"/>
          </a:xfrm>
          <a:prstGeom prst="rect">
            <a:avLst/>
          </a:prstGeom>
        </p:spPr>
      </p:pic>
      <p:pic>
        <p:nvPicPr>
          <p:cNvPr id="1027" name="Picture 1026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8840" y="2823870"/>
            <a:ext cx="1787205" cy="25200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1991" y="2823870"/>
            <a:ext cx="1752692" cy="2520000"/>
          </a:xfrm>
          <a:prstGeom prst="rect">
            <a:avLst/>
          </a:prstGeom>
        </p:spPr>
      </p:pic>
      <p:sp>
        <p:nvSpPr>
          <p:cNvPr id="1035" name="Curved Up Arrow 1034"/>
          <p:cNvSpPr/>
          <p:nvPr/>
        </p:nvSpPr>
        <p:spPr>
          <a:xfrm>
            <a:off x="2992516" y="5448300"/>
            <a:ext cx="2418482" cy="332011"/>
          </a:xfrm>
          <a:prstGeom prst="curvedUp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6" name="Curved Up Arrow 45"/>
          <p:cNvSpPr/>
          <p:nvPr/>
        </p:nvSpPr>
        <p:spPr>
          <a:xfrm>
            <a:off x="6739323" y="5448300"/>
            <a:ext cx="2418482" cy="332011"/>
          </a:xfrm>
          <a:prstGeom prst="curvedUp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5276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16560" y="385722"/>
            <a:ext cx="11511915" cy="525970"/>
          </a:xfrm>
        </p:spPr>
        <p:txBody>
          <a:bodyPr/>
          <a:lstStyle/>
          <a:p>
            <a:r>
              <a:rPr lang="en-US" dirty="0" smtClean="0"/>
              <a:t>ML Cards: Data Mining Problems</a:t>
            </a:r>
            <a:endParaRPr lang="en-US" dirty="0"/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517" y="1117874"/>
            <a:ext cx="2769454" cy="3960000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3039" y="1117874"/>
            <a:ext cx="2794176" cy="3960000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273" y="1117874"/>
            <a:ext cx="2802365" cy="396000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711" y="1117874"/>
            <a:ext cx="2829485" cy="3960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66165" y="5219700"/>
            <a:ext cx="2737223" cy="43088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100" dirty="0" smtClean="0"/>
              <a:t>Prediction of the </a:t>
            </a:r>
            <a:r>
              <a:rPr lang="en-US" sz="1100" dirty="0"/>
              <a:t>continuous-valued attribute associated with an object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3352799" y="5219700"/>
            <a:ext cx="2683435" cy="43088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uk-UA"/>
            </a:defPPr>
            <a:lvl1pPr algn="ctr">
              <a:defRPr sz="1100"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US" dirty="0"/>
              <a:t>Recognition of the discrete category, which an object belongs to 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9090212" y="5219700"/>
            <a:ext cx="2677459" cy="43088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uk-UA"/>
            </a:defPPr>
            <a:lvl1pPr algn="ctr">
              <a:defRPr sz="1100"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US" dirty="0"/>
              <a:t>Automatic grouping of similar objects into sets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6239435" y="5219700"/>
            <a:ext cx="2702536" cy="43088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uk-UA"/>
            </a:defPPr>
            <a:lvl1pPr algn="ctr">
              <a:defRPr sz="1100"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US" dirty="0"/>
              <a:t>identification of items (events) which do not conform to an expected patterns</a:t>
            </a:r>
          </a:p>
        </p:txBody>
      </p:sp>
    </p:spTree>
    <p:extLst>
      <p:ext uri="{BB962C8B-B14F-4D97-AF65-F5344CB8AC3E}">
        <p14:creationId xmlns:p14="http://schemas.microsoft.com/office/powerpoint/2010/main" val="1384079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16560" y="385722"/>
            <a:ext cx="11511915" cy="525970"/>
          </a:xfrm>
        </p:spPr>
        <p:txBody>
          <a:bodyPr/>
          <a:lstStyle/>
          <a:p>
            <a:r>
              <a:rPr lang="en-US" dirty="0" smtClean="0"/>
              <a:t>ML Cards: Algorithms Family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428135" y="1027437"/>
            <a:ext cx="5694873" cy="92333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defTabSz="914332">
              <a:defRPr/>
            </a:pPr>
            <a:r>
              <a:rPr lang="en-US">
                <a:latin typeface="Calibri" charset="0"/>
                <a:ea typeface="Calibri" charset="0"/>
                <a:cs typeface="Calibri" charset="0"/>
              </a:rPr>
              <a:t>Group of algorithms that are united by common approach to the extraction and generalization of dependencies inside analyzed data</a:t>
            </a:r>
            <a:endParaRPr lang="en-US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291421" y="2129736"/>
            <a:ext cx="2817652" cy="43088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100" dirty="0" smtClean="0"/>
              <a:t>	AF Name and Problems 	Markers</a:t>
            </a:r>
            <a:endParaRPr lang="en-US" sz="1100" dirty="0"/>
          </a:p>
        </p:txBody>
      </p:sp>
      <p:sp>
        <p:nvSpPr>
          <p:cNvPr id="24" name="TextBox 23"/>
          <p:cNvSpPr txBox="1"/>
          <p:nvPr/>
        </p:nvSpPr>
        <p:spPr>
          <a:xfrm>
            <a:off x="3291420" y="2626103"/>
            <a:ext cx="2817651" cy="76944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100" dirty="0" smtClean="0"/>
              <a:t>	General Descriptions, which 	reflects the common 	features of the Algorithms 	form this group</a:t>
            </a:r>
            <a:endParaRPr lang="en-US" sz="1100" dirty="0"/>
          </a:p>
        </p:txBody>
      </p:sp>
      <p:sp>
        <p:nvSpPr>
          <p:cNvPr id="25" name="TextBox 24"/>
          <p:cNvSpPr txBox="1"/>
          <p:nvPr/>
        </p:nvSpPr>
        <p:spPr>
          <a:xfrm>
            <a:off x="3291420" y="4456669"/>
            <a:ext cx="2817651" cy="76944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100" dirty="0" smtClean="0"/>
              <a:t>	</a:t>
            </a:r>
            <a:endParaRPr lang="ru-RU" sz="1100" dirty="0" smtClean="0"/>
          </a:p>
          <a:p>
            <a:r>
              <a:rPr lang="ru-RU" sz="1100" dirty="0"/>
              <a:t>	</a:t>
            </a:r>
            <a:r>
              <a:rPr lang="en-US" sz="1100" dirty="0" smtClean="0"/>
              <a:t>Common Drivers of the 	Algorithms form this group</a:t>
            </a:r>
            <a:endParaRPr lang="ru-RU" sz="1100" dirty="0" smtClean="0"/>
          </a:p>
          <a:p>
            <a:endParaRPr lang="en-US" sz="1100" dirty="0"/>
          </a:p>
        </p:txBody>
      </p:sp>
      <p:sp>
        <p:nvSpPr>
          <p:cNvPr id="26" name="TextBox 25"/>
          <p:cNvSpPr txBox="1"/>
          <p:nvPr/>
        </p:nvSpPr>
        <p:spPr>
          <a:xfrm>
            <a:off x="3291420" y="5395650"/>
            <a:ext cx="2817651" cy="43088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lvl="1"/>
            <a:r>
              <a:rPr lang="en-US" sz="1100" dirty="0" smtClean="0"/>
              <a:t>Algorithms that belong to the group </a:t>
            </a:r>
            <a:endParaRPr lang="en-US" sz="1100" dirty="0"/>
          </a:p>
        </p:txBody>
      </p:sp>
      <p:graphicFrame>
        <p:nvGraphicFramePr>
          <p:cNvPr id="31" name="Diagram 30"/>
          <p:cNvGraphicFramePr/>
          <p:nvPr>
            <p:extLst>
              <p:ext uri="{D42A27DB-BD31-4B8C-83A1-F6EECF244321}">
                <p14:modId xmlns:p14="http://schemas.microsoft.com/office/powerpoint/2010/main" val="419786226"/>
              </p:ext>
            </p:extLst>
          </p:nvPr>
        </p:nvGraphicFramePr>
        <p:xfrm>
          <a:off x="6517325" y="752874"/>
          <a:ext cx="5674675" cy="54705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7" name="Picture 1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842" y="2020212"/>
            <a:ext cx="2887592" cy="4021768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631" y="2020212"/>
            <a:ext cx="2872930" cy="4021768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534" y="2020212"/>
            <a:ext cx="2904578" cy="4021768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560" y="2020213"/>
            <a:ext cx="2874860" cy="4021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584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28135" y="1027437"/>
            <a:ext cx="5694873" cy="92333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>
                <a:latin typeface="Calibri" charset="0"/>
                <a:ea typeface="Calibri" charset="0"/>
                <a:cs typeface="Calibri" charset="0"/>
              </a:rPr>
              <a:t>Cards </a:t>
            </a:r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describe 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separate Machine learning algorithms with the specific of their application, including pros and </a:t>
            </a:r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cons</a:t>
            </a:r>
          </a:p>
          <a:p>
            <a:endParaRPr lang="en-US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212364" y="2187040"/>
            <a:ext cx="2898526" cy="43088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100" dirty="0" smtClean="0"/>
              <a:t>	Algorithm Name and 	Problems Markers</a:t>
            </a:r>
            <a:endParaRPr lang="en-US" sz="1100" dirty="0"/>
          </a:p>
        </p:txBody>
      </p:sp>
      <p:sp>
        <p:nvSpPr>
          <p:cNvPr id="24" name="TextBox 23"/>
          <p:cNvSpPr txBox="1"/>
          <p:nvPr/>
        </p:nvSpPr>
        <p:spPr>
          <a:xfrm>
            <a:off x="3224483" y="2717743"/>
            <a:ext cx="2898525" cy="60016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100" dirty="0" smtClean="0"/>
              <a:t>	General Descriptions, which 	reflects the specific of 	particular algorithm</a:t>
            </a:r>
            <a:endParaRPr lang="en-US" sz="1100" dirty="0"/>
          </a:p>
        </p:txBody>
      </p:sp>
      <p:sp>
        <p:nvSpPr>
          <p:cNvPr id="25" name="TextBox 24"/>
          <p:cNvSpPr txBox="1"/>
          <p:nvPr/>
        </p:nvSpPr>
        <p:spPr>
          <a:xfrm>
            <a:off x="3118798" y="4131675"/>
            <a:ext cx="3004210" cy="60016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100" dirty="0" smtClean="0"/>
              <a:t>	Particular Drivers of the 	Algorithm, which vary for 	</a:t>
            </a:r>
            <a:r>
              <a:rPr lang="en-US" sz="1100" dirty="0"/>
              <a:t>d</a:t>
            </a:r>
            <a:r>
              <a:rPr lang="en-US" sz="1100" dirty="0" smtClean="0"/>
              <a:t>ifferent Algorithms Families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106680" y="5130863"/>
            <a:ext cx="3004210" cy="43088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100" dirty="0" smtClean="0"/>
              <a:t>	Important Tips – may help you 	for make a right </a:t>
            </a:r>
            <a:r>
              <a:rPr lang="en-US" sz="1100" dirty="0" err="1" smtClean="0"/>
              <a:t>choise</a:t>
            </a:r>
            <a:r>
              <a:rPr lang="en-US" sz="1100" dirty="0" smtClean="0"/>
              <a:t> </a:t>
            </a:r>
            <a:endParaRPr lang="en-US" sz="1100" dirty="0"/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1627051477"/>
              </p:ext>
            </p:extLst>
          </p:nvPr>
        </p:nvGraphicFramePr>
        <p:xfrm>
          <a:off x="6517325" y="734085"/>
          <a:ext cx="5674675" cy="54705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ML Cards: Algorithm</a:t>
            </a:r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804" y="2029353"/>
            <a:ext cx="2887592" cy="4021768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593" y="2029353"/>
            <a:ext cx="2872930" cy="402176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135" y="2052498"/>
            <a:ext cx="2799300" cy="402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377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ML Cards: Algorithms</a:t>
            </a:r>
            <a:br>
              <a:rPr lang="en-US" dirty="0" smtClean="0"/>
            </a:b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316953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ML Cards: SVM Family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301" y="972273"/>
            <a:ext cx="3296934" cy="4680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1014" y="1216094"/>
            <a:ext cx="2888647" cy="413797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2892" y="1216094"/>
            <a:ext cx="2962063" cy="4192357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1308" y="2071320"/>
            <a:ext cx="2889651" cy="4106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556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ML Cards: Generalized Liner Models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986" y="1038892"/>
            <a:ext cx="3311535" cy="46800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5680" y="1416846"/>
            <a:ext cx="2583871" cy="3600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5156" y="1416846"/>
            <a:ext cx="2545631" cy="3600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0428" y="2884761"/>
            <a:ext cx="2531613" cy="36000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4249" y="2884761"/>
            <a:ext cx="252288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074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ML Cards: Instance-Based Learning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307" y="1038892"/>
            <a:ext cx="3331014" cy="46800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8043" y="1218892"/>
            <a:ext cx="3049822" cy="43200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7397" y="1218892"/>
            <a:ext cx="3063780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058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itle Slides Brand Panel">
  <a:themeElements>
    <a:clrScheme name="SoftServe Color Scheme">
      <a:dk1>
        <a:srgbClr val="131515"/>
      </a:dk1>
      <a:lt1>
        <a:srgbClr val="FFFFFF"/>
      </a:lt1>
      <a:dk2>
        <a:srgbClr val="171B65"/>
      </a:dk2>
      <a:lt2>
        <a:srgbClr val="00B4D5"/>
      </a:lt2>
      <a:accent1>
        <a:srgbClr val="171B65"/>
      </a:accent1>
      <a:accent2>
        <a:srgbClr val="00B4D5"/>
      </a:accent2>
      <a:accent3>
        <a:srgbClr val="BED62F"/>
      </a:accent3>
      <a:accent4>
        <a:srgbClr val="CBCECE"/>
      </a:accent4>
      <a:accent5>
        <a:srgbClr val="515D65"/>
      </a:accent5>
      <a:accent6>
        <a:srgbClr val="FFFFFF"/>
      </a:accent6>
      <a:hlink>
        <a:srgbClr val="00B4D5"/>
      </a:hlink>
      <a:folHlink>
        <a:srgbClr val="356A95"/>
      </a:folHlink>
    </a:clrScheme>
    <a:fontScheme name="s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Blank Slides with Logo">
  <a:themeElements>
    <a:clrScheme name="softserve_color">
      <a:dk1>
        <a:srgbClr val="171B65"/>
      </a:dk1>
      <a:lt1>
        <a:srgbClr val="FFFFFF"/>
      </a:lt1>
      <a:dk2>
        <a:srgbClr val="171B65"/>
      </a:dk2>
      <a:lt2>
        <a:srgbClr val="00B4D5"/>
      </a:lt2>
      <a:accent1>
        <a:srgbClr val="171B65"/>
      </a:accent1>
      <a:accent2>
        <a:srgbClr val="00B4D5"/>
      </a:accent2>
      <a:accent3>
        <a:srgbClr val="FFFFFF"/>
      </a:accent3>
      <a:accent4>
        <a:srgbClr val="CBCECE"/>
      </a:accent4>
      <a:accent5>
        <a:srgbClr val="515D65"/>
      </a:accent5>
      <a:accent6>
        <a:srgbClr val="BED62F"/>
      </a:accent6>
      <a:hlink>
        <a:srgbClr val="00B4D5"/>
      </a:hlink>
      <a:folHlink>
        <a:srgbClr val="356A95"/>
      </a:folHlink>
    </a:clrScheme>
    <a:fontScheme name="s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hapter Slides">
  <a:themeElements>
    <a:clrScheme name="softserve_color">
      <a:dk1>
        <a:srgbClr val="171B65"/>
      </a:dk1>
      <a:lt1>
        <a:srgbClr val="FFFFFF"/>
      </a:lt1>
      <a:dk2>
        <a:srgbClr val="171B65"/>
      </a:dk2>
      <a:lt2>
        <a:srgbClr val="00B4D5"/>
      </a:lt2>
      <a:accent1>
        <a:srgbClr val="BED62F"/>
      </a:accent1>
      <a:accent2>
        <a:srgbClr val="D66522"/>
      </a:accent2>
      <a:accent3>
        <a:srgbClr val="171B65"/>
      </a:accent3>
      <a:accent4>
        <a:srgbClr val="00B4D5"/>
      </a:accent4>
      <a:accent5>
        <a:srgbClr val="515D65"/>
      </a:accent5>
      <a:accent6>
        <a:srgbClr val="CBCECE"/>
      </a:accent6>
      <a:hlink>
        <a:srgbClr val="00B4D5"/>
      </a:hlink>
      <a:folHlink>
        <a:srgbClr val="356A95"/>
      </a:folHlink>
    </a:clrScheme>
    <a:fontScheme name="s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Blank Slides with Logo">
  <a:themeElements>
    <a:clrScheme name="softserve_color">
      <a:dk1>
        <a:srgbClr val="171B65"/>
      </a:dk1>
      <a:lt1>
        <a:srgbClr val="FFFFFF"/>
      </a:lt1>
      <a:dk2>
        <a:srgbClr val="171B65"/>
      </a:dk2>
      <a:lt2>
        <a:srgbClr val="00B4D5"/>
      </a:lt2>
      <a:accent1>
        <a:srgbClr val="171B65"/>
      </a:accent1>
      <a:accent2>
        <a:srgbClr val="00B4D5"/>
      </a:accent2>
      <a:accent3>
        <a:srgbClr val="FFFFFF"/>
      </a:accent3>
      <a:accent4>
        <a:srgbClr val="CBCECE"/>
      </a:accent4>
      <a:accent5>
        <a:srgbClr val="515D65"/>
      </a:accent5>
      <a:accent6>
        <a:srgbClr val="BED62F"/>
      </a:accent6>
      <a:hlink>
        <a:srgbClr val="00B4D5"/>
      </a:hlink>
      <a:folHlink>
        <a:srgbClr val="356A95"/>
      </a:folHlink>
    </a:clrScheme>
    <a:fontScheme name="s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4_Blank Slides with Logo">
  <a:themeElements>
    <a:clrScheme name="softserve_color">
      <a:dk1>
        <a:srgbClr val="171B65"/>
      </a:dk1>
      <a:lt1>
        <a:srgbClr val="FFFFFF"/>
      </a:lt1>
      <a:dk2>
        <a:srgbClr val="171B65"/>
      </a:dk2>
      <a:lt2>
        <a:srgbClr val="00B4D5"/>
      </a:lt2>
      <a:accent1>
        <a:srgbClr val="171B65"/>
      </a:accent1>
      <a:accent2>
        <a:srgbClr val="00B4D5"/>
      </a:accent2>
      <a:accent3>
        <a:srgbClr val="FFFFFF"/>
      </a:accent3>
      <a:accent4>
        <a:srgbClr val="CBCECE"/>
      </a:accent4>
      <a:accent5>
        <a:srgbClr val="515D65"/>
      </a:accent5>
      <a:accent6>
        <a:srgbClr val="BED62F"/>
      </a:accent6>
      <a:hlink>
        <a:srgbClr val="00B4D5"/>
      </a:hlink>
      <a:folHlink>
        <a:srgbClr val="356A95"/>
      </a:folHlink>
    </a:clrScheme>
    <a:fontScheme name="s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19_Blank Slides with Logo">
  <a:themeElements>
    <a:clrScheme name="softserve_color">
      <a:dk1>
        <a:srgbClr val="171B65"/>
      </a:dk1>
      <a:lt1>
        <a:srgbClr val="FFFFFF"/>
      </a:lt1>
      <a:dk2>
        <a:srgbClr val="171B65"/>
      </a:dk2>
      <a:lt2>
        <a:srgbClr val="00B4D5"/>
      </a:lt2>
      <a:accent1>
        <a:srgbClr val="171B65"/>
      </a:accent1>
      <a:accent2>
        <a:srgbClr val="00B4D5"/>
      </a:accent2>
      <a:accent3>
        <a:srgbClr val="FFFFFF"/>
      </a:accent3>
      <a:accent4>
        <a:srgbClr val="CBCECE"/>
      </a:accent4>
      <a:accent5>
        <a:srgbClr val="515D65"/>
      </a:accent5>
      <a:accent6>
        <a:srgbClr val="BED62F"/>
      </a:accent6>
      <a:hlink>
        <a:srgbClr val="00B4D5"/>
      </a:hlink>
      <a:folHlink>
        <a:srgbClr val="356A95"/>
      </a:folHlink>
    </a:clrScheme>
    <a:fontScheme name="s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46816</TotalTime>
  <Words>271</Words>
  <Application>Microsoft Macintosh PowerPoint</Application>
  <PresentationFormat>Widescreen</PresentationFormat>
  <Paragraphs>94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16</vt:i4>
      </vt:variant>
    </vt:vector>
  </HeadingPairs>
  <TitlesOfParts>
    <vt:vector size="26" baseType="lpstr">
      <vt:lpstr>Arial</vt:lpstr>
      <vt:lpstr>Calibri</vt:lpstr>
      <vt:lpstr>Open Sans</vt:lpstr>
      <vt:lpstr>Tahoma</vt:lpstr>
      <vt:lpstr>Title Slides Brand Panel</vt:lpstr>
      <vt:lpstr>Blank Slides with Logo</vt:lpstr>
      <vt:lpstr>Chapter Slides</vt:lpstr>
      <vt:lpstr>1_Blank Slides with Logo</vt:lpstr>
      <vt:lpstr>4_Blank Slides with Logo</vt:lpstr>
      <vt:lpstr>19_Blank Slides with Logo</vt:lpstr>
      <vt:lpstr>ML Cards Overview</vt:lpstr>
      <vt:lpstr>Machine Learning Poker</vt:lpstr>
      <vt:lpstr>ML Cards: Data Mining Problems</vt:lpstr>
      <vt:lpstr>ML Cards: Algorithms Family</vt:lpstr>
      <vt:lpstr>ML Cards: Algorithm</vt:lpstr>
      <vt:lpstr>ML Cards: Algorithms </vt:lpstr>
      <vt:lpstr>ML Cards: SVM Family</vt:lpstr>
      <vt:lpstr>ML Cards: Generalized Liner Models</vt:lpstr>
      <vt:lpstr>ML Cards: Instance-Based Learning</vt:lpstr>
      <vt:lpstr>ML Cards: Decision Tree Learning</vt:lpstr>
      <vt:lpstr>ML Cards: Hierarchical Clustering</vt:lpstr>
      <vt:lpstr>ML Cards: Density and Centroid Based Clustering</vt:lpstr>
      <vt:lpstr>ML Cards: Artificial Neural Network</vt:lpstr>
      <vt:lpstr>ML Playground </vt:lpstr>
      <vt:lpstr>ML Playground</vt:lpstr>
      <vt:lpstr>Thank You!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Andrew</dc:creator>
  <cp:lastModifiedBy>Microsoft Office User</cp:lastModifiedBy>
  <cp:revision>836</cp:revision>
  <dcterms:created xsi:type="dcterms:W3CDTF">2015-09-10T13:48:25Z</dcterms:created>
  <dcterms:modified xsi:type="dcterms:W3CDTF">2018-02-05T12:23:25Z</dcterms:modified>
</cp:coreProperties>
</file>